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2.xml" ContentType="application/vnd.openxmlformats-officedocument.presentationml.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3.xml" ContentType="application/vnd.openxmlformats-officedocument.presentationml.comments+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 id="2147483792" r:id="rId2"/>
  </p:sldMasterIdLst>
  <p:notesMasterIdLst>
    <p:notesMasterId r:id="rId48"/>
  </p:notesMasterIdLst>
  <p:handoutMasterIdLst>
    <p:handoutMasterId r:id="rId49"/>
  </p:handoutMasterIdLst>
  <p:sldIdLst>
    <p:sldId id="581" r:id="rId3"/>
    <p:sldId id="755" r:id="rId4"/>
    <p:sldId id="801" r:id="rId5"/>
    <p:sldId id="802" r:id="rId6"/>
    <p:sldId id="803" r:id="rId7"/>
    <p:sldId id="804" r:id="rId8"/>
    <p:sldId id="753" r:id="rId9"/>
    <p:sldId id="765" r:id="rId10"/>
    <p:sldId id="766" r:id="rId11"/>
    <p:sldId id="767" r:id="rId12"/>
    <p:sldId id="714" r:id="rId13"/>
    <p:sldId id="760" r:id="rId14"/>
    <p:sldId id="713" r:id="rId15"/>
    <p:sldId id="761" r:id="rId16"/>
    <p:sldId id="806" r:id="rId17"/>
    <p:sldId id="743" r:id="rId18"/>
    <p:sldId id="768" r:id="rId19"/>
    <p:sldId id="769" r:id="rId20"/>
    <p:sldId id="770" r:id="rId21"/>
    <p:sldId id="782" r:id="rId22"/>
    <p:sldId id="783" r:id="rId23"/>
    <p:sldId id="784" r:id="rId24"/>
    <p:sldId id="785" r:id="rId25"/>
    <p:sldId id="786" r:id="rId26"/>
    <p:sldId id="787" r:id="rId27"/>
    <p:sldId id="788" r:id="rId28"/>
    <p:sldId id="791" r:id="rId29"/>
    <p:sldId id="790" r:id="rId30"/>
    <p:sldId id="792" r:id="rId31"/>
    <p:sldId id="808" r:id="rId32"/>
    <p:sldId id="809" r:id="rId33"/>
    <p:sldId id="815" r:id="rId34"/>
    <p:sldId id="816" r:id="rId35"/>
    <p:sldId id="812" r:id="rId36"/>
    <p:sldId id="813" r:id="rId37"/>
    <p:sldId id="814" r:id="rId38"/>
    <p:sldId id="793" r:id="rId39"/>
    <p:sldId id="807" r:id="rId40"/>
    <p:sldId id="794" r:id="rId41"/>
    <p:sldId id="795" r:id="rId42"/>
    <p:sldId id="796" r:id="rId43"/>
    <p:sldId id="797" r:id="rId44"/>
    <p:sldId id="798" r:id="rId45"/>
    <p:sldId id="799" r:id="rId46"/>
    <p:sldId id="706" r:id="rId47"/>
  </p:sldIdLst>
  <p:sldSz cx="9144000" cy="6858000" type="screen4x3"/>
  <p:notesSz cx="6888163" cy="100187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1" userDrawn="1">
          <p15:clr>
            <a:srgbClr val="A4A3A4"/>
          </p15:clr>
        </p15:guide>
        <p15:guide id="3" orient="horz" pos="3156" userDrawn="1">
          <p15:clr>
            <a:srgbClr val="A4A3A4"/>
          </p15:clr>
        </p15:guide>
        <p15:guide id="4"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lime BAYRAKTAR" initials="HB" lastIdx="18" clrIdx="6">
    <p:extLst>
      <p:ext uri="{19B8F6BF-5375-455C-9EA6-DF929625EA0E}">
        <p15:presenceInfo xmlns:p15="http://schemas.microsoft.com/office/powerpoint/2012/main" userId="S-1-5-21-2584360908-2122736659-2498258442-4786" providerId="AD"/>
      </p:ext>
    </p:extLst>
  </p:cmAuthor>
  <p:cmAuthor id="1" name="iskur makam" initials="im" lastIdx="3" clrIdx="0">
    <p:extLst>
      <p:ext uri="{19B8F6BF-5375-455C-9EA6-DF929625EA0E}">
        <p15:presenceInfo xmlns:p15="http://schemas.microsoft.com/office/powerpoint/2012/main" userId="cb9532c1085170c8" providerId="Windows Live"/>
      </p:ext>
    </p:extLst>
  </p:cmAuthor>
  <p:cmAuthor id="2" name="Aybars CAN" initials="AC" lastIdx="1" clrIdx="1">
    <p:extLst>
      <p:ext uri="{19B8F6BF-5375-455C-9EA6-DF929625EA0E}">
        <p15:presenceInfo xmlns:p15="http://schemas.microsoft.com/office/powerpoint/2012/main" userId="S-1-5-21-2584360908-2122736659-2498258442-96753" providerId="AD"/>
      </p:ext>
    </p:extLst>
  </p:cmAuthor>
  <p:cmAuthor id="3" name="Hüseyin TAŞDELER" initials="HT" lastIdx="24" clrIdx="2">
    <p:extLst>
      <p:ext uri="{19B8F6BF-5375-455C-9EA6-DF929625EA0E}">
        <p15:presenceInfo xmlns:p15="http://schemas.microsoft.com/office/powerpoint/2012/main" userId="S-1-5-21-2584360908-2122736659-2498258442-129528" providerId="AD"/>
      </p:ext>
    </p:extLst>
  </p:cmAuthor>
  <p:cmAuthor id="4" name="Ramazan BEĞBOĞA" initials="RB" lastIdx="6" clrIdx="3">
    <p:extLst>
      <p:ext uri="{19B8F6BF-5375-455C-9EA6-DF929625EA0E}">
        <p15:presenceInfo xmlns:p15="http://schemas.microsoft.com/office/powerpoint/2012/main" userId="S-1-5-21-2584360908-2122736659-2498258442-92269" providerId="AD"/>
      </p:ext>
    </p:extLst>
  </p:cmAuthor>
  <p:cmAuthor id="5" name="Zeynep BODUR" initials="ZB" lastIdx="12" clrIdx="4">
    <p:extLst>
      <p:ext uri="{19B8F6BF-5375-455C-9EA6-DF929625EA0E}">
        <p15:presenceInfo xmlns:p15="http://schemas.microsoft.com/office/powerpoint/2012/main" userId="S-1-5-21-2584360908-2122736659-2498258442-79196" providerId="AD"/>
      </p:ext>
    </p:extLst>
  </p:cmAuthor>
  <p:cmAuthor id="6" name="Caner ERKEN" initials="CE" lastIdx="7" clrIdx="5">
    <p:extLst>
      <p:ext uri="{19B8F6BF-5375-455C-9EA6-DF929625EA0E}">
        <p15:presenceInfo xmlns:p15="http://schemas.microsoft.com/office/powerpoint/2012/main" userId="S-1-5-21-2584360908-2122736659-2498258442-108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DEE3EA"/>
    <a:srgbClr val="CCD3DE"/>
    <a:srgbClr val="CED5E0"/>
    <a:srgbClr val="E5E9EF"/>
    <a:srgbClr val="DBE1E9"/>
    <a:srgbClr val="EFF1F5"/>
    <a:srgbClr val="E0E5EC"/>
    <a:srgbClr val="FF9966"/>
    <a:srgbClr val="ADD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6395" autoAdjust="0"/>
  </p:normalViewPr>
  <p:slideViewPr>
    <p:cSldViewPr>
      <p:cViewPr varScale="1">
        <p:scale>
          <a:sx n="83" d="100"/>
          <a:sy n="83" d="100"/>
        </p:scale>
        <p:origin x="1315" y="82"/>
      </p:cViewPr>
      <p:guideLst>
        <p:guide orient="horz" pos="2160"/>
        <p:guide pos="2880"/>
      </p:guideLst>
    </p:cSldViewPr>
  </p:slideViewPr>
  <p:outlineViewPr>
    <p:cViewPr>
      <p:scale>
        <a:sx n="33" d="100"/>
        <a:sy n="33" d="100"/>
      </p:scale>
      <p:origin x="0" y="-1413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6" d="100"/>
          <a:sy n="56" d="100"/>
        </p:scale>
        <p:origin x="-2838" y="-84"/>
      </p:cViewPr>
      <p:guideLst>
        <p:guide orient="horz" pos="2958"/>
        <p:guide pos="2231"/>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bars Can" userId="0d20c832de441032" providerId="Windows Live" clId="Web-{4167F5D9-96F5-4AEF-9E43-FA7C22E97928}"/>
    <pc:docChg chg="delSld modSld">
      <pc:chgData name="Aybars Can" userId="0d20c832de441032" providerId="Windows Live" clId="Web-{4167F5D9-96F5-4AEF-9E43-FA7C22E97928}" dt="2019-01-16T07:43:50.209" v="107" actId="20577"/>
      <pc:docMkLst>
        <pc:docMk/>
      </pc:docMkLst>
      <pc:sldChg chg="modSp">
        <pc:chgData name="Aybars Can" userId="0d20c832de441032" providerId="Windows Live" clId="Web-{4167F5D9-96F5-4AEF-9E43-FA7C22E97928}" dt="2019-01-16T07:11:53.265" v="60"/>
        <pc:sldMkLst>
          <pc:docMk/>
          <pc:sldMk cId="875610264" sldId="628"/>
        </pc:sldMkLst>
        <pc:spChg chg="mod">
          <ac:chgData name="Aybars Can" userId="0d20c832de441032" providerId="Windows Live" clId="Web-{4167F5D9-96F5-4AEF-9E43-FA7C22E97928}" dt="2019-01-16T06:58:28.859" v="10" actId="1076"/>
          <ac:spMkLst>
            <pc:docMk/>
            <pc:sldMk cId="875610264" sldId="628"/>
            <ac:spMk id="4" creationId="{00000000-0000-0000-0000-000000000000}"/>
          </ac:spMkLst>
        </pc:spChg>
        <pc:graphicFrameChg chg="mod modGraphic">
          <ac:chgData name="Aybars Can" userId="0d20c832de441032" providerId="Windows Live" clId="Web-{4167F5D9-96F5-4AEF-9E43-FA7C22E97928}" dt="2019-01-16T07:11:53.265" v="60"/>
          <ac:graphicFrameMkLst>
            <pc:docMk/>
            <pc:sldMk cId="875610264" sldId="628"/>
            <ac:graphicFrameMk id="5" creationId="{00000000-0000-0000-0000-000000000000}"/>
          </ac:graphicFrameMkLst>
        </pc:graphicFrameChg>
      </pc:sldChg>
      <pc:sldChg chg="modSp">
        <pc:chgData name="Aybars Can" userId="0d20c832de441032" providerId="Windows Live" clId="Web-{4167F5D9-96F5-4AEF-9E43-FA7C22E97928}" dt="2019-01-16T07:14:05.718" v="98"/>
        <pc:sldMkLst>
          <pc:docMk/>
          <pc:sldMk cId="3735571278" sldId="640"/>
        </pc:sldMkLst>
        <pc:graphicFrameChg chg="mod modGraphic">
          <ac:chgData name="Aybars Can" userId="0d20c832de441032" providerId="Windows Live" clId="Web-{4167F5D9-96F5-4AEF-9E43-FA7C22E97928}" dt="2019-01-16T07:14:05.718" v="98"/>
          <ac:graphicFrameMkLst>
            <pc:docMk/>
            <pc:sldMk cId="3735571278" sldId="640"/>
            <ac:graphicFrameMk id="32" creationId="{00000000-0000-0000-0000-000000000000}"/>
          </ac:graphicFrameMkLst>
        </pc:graphicFrameChg>
      </pc:sldChg>
      <pc:sldChg chg="modSp">
        <pc:chgData name="Aybars Can" userId="0d20c832de441032" providerId="Windows Live" clId="Web-{4167F5D9-96F5-4AEF-9E43-FA7C22E97928}" dt="2019-01-16T06:57:50.891" v="4" actId="20577"/>
        <pc:sldMkLst>
          <pc:docMk/>
          <pc:sldMk cId="2651689685" sldId="641"/>
        </pc:sldMkLst>
        <pc:spChg chg="mod">
          <ac:chgData name="Aybars Can" userId="0d20c832de441032" providerId="Windows Live" clId="Web-{4167F5D9-96F5-4AEF-9E43-FA7C22E97928}" dt="2019-01-16T06:57:50.891" v="4" actId="20577"/>
          <ac:spMkLst>
            <pc:docMk/>
            <pc:sldMk cId="2651689685" sldId="641"/>
            <ac:spMk id="31" creationId="{00000000-0000-0000-0000-000000000000}"/>
          </ac:spMkLst>
        </pc:spChg>
      </pc:sldChg>
      <pc:sldChg chg="modSp">
        <pc:chgData name="Aybars Can" userId="0d20c832de441032" providerId="Windows Live" clId="Web-{4167F5D9-96F5-4AEF-9E43-FA7C22E97928}" dt="2019-01-16T07:43:50.209" v="107" actId="20577"/>
        <pc:sldMkLst>
          <pc:docMk/>
          <pc:sldMk cId="731972954" sldId="642"/>
        </pc:sldMkLst>
        <pc:spChg chg="mod">
          <ac:chgData name="Aybars Can" userId="0d20c832de441032" providerId="Windows Live" clId="Web-{4167F5D9-96F5-4AEF-9E43-FA7C22E97928}" dt="2019-01-16T07:43:50.209" v="107" actId="20577"/>
          <ac:spMkLst>
            <pc:docMk/>
            <pc:sldMk cId="731972954" sldId="642"/>
            <ac:spMk id="31" creationId="{00000000-0000-0000-0000-000000000000}"/>
          </ac:spMkLst>
        </pc:spChg>
      </pc:sldChg>
      <pc:sldChg chg="del">
        <pc:chgData name="Aybars Can" userId="0d20c832de441032" providerId="Windows Live" clId="Web-{4167F5D9-96F5-4AEF-9E43-FA7C22E97928}" dt="2019-01-16T06:56:03.469" v="0"/>
        <pc:sldMkLst>
          <pc:docMk/>
          <pc:sldMk cId="1434690234" sldId="65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7" dt="2024-10-02T15:02:47.675" idx="2">
    <p:pos x="10" y="10"/>
    <p:text>Ülkemizde engellilerin işçi statüsünde istihdamı, 4857 sayılı İş Kanununun 30. maddesinde öngörülen kota sistemi ile sağlanmaya çalışılmaktadır.</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4-10-02T16:22:56.960" idx="17">
    <p:pos x="10" y="10"/>
    <p:text>Başvuru İçin Gerekli Belgeler</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7" dt="2024-10-02T16:22:56.960" idx="17">
    <p:pos x="10" y="10"/>
    <p:text>Başvuru İçin Gerekli Belgeler</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7" dt="2024-10-02T16:25:44.619" idx="18">
    <p:pos x="5360" y="1751"/>
    <p:text>TRABZON ÇALIŞMA VE İŞ KURUMU Engelli İş Koçluğu Birimi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9E88F-57FF-4253-933C-018FB35E4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739D8FE-EF7B-4BB1-9311-016932EEB17A}">
      <dgm:prSet custT="1"/>
      <dgm:spPr>
        <a:noFill/>
        <a:ln>
          <a:noFill/>
        </a:ln>
      </dgm:spPr>
      <dgm:t>
        <a:bodyPr/>
        <a:lstStyle/>
        <a:p>
          <a:pPr algn="ctr" rtl="0"/>
          <a:r>
            <a:rPr lang="tr-TR" sz="3800" b="1" baseline="0" dirty="0" smtClean="0"/>
            <a:t>Eski Hükümlü Kendi İşini Kurma Projeleri</a:t>
          </a:r>
          <a:endParaRPr lang="tr-TR" sz="3800" dirty="0"/>
        </a:p>
      </dgm:t>
    </dgm:pt>
    <dgm:pt modelId="{EBC0EA22-A185-440B-9DD6-A22BEFD4ACC4}" type="parTrans" cxnId="{39EA679C-D448-48F5-9D87-229B964C68E7}">
      <dgm:prSet/>
      <dgm:spPr/>
      <dgm:t>
        <a:bodyPr/>
        <a:lstStyle/>
        <a:p>
          <a:endParaRPr lang="tr-TR"/>
        </a:p>
      </dgm:t>
    </dgm:pt>
    <dgm:pt modelId="{D20D1429-6CA7-4B9A-8D56-BDF591CE33EF}" type="sibTrans" cxnId="{39EA679C-D448-48F5-9D87-229B964C68E7}">
      <dgm:prSet/>
      <dgm:spPr/>
      <dgm:t>
        <a:bodyPr/>
        <a:lstStyle/>
        <a:p>
          <a:endParaRPr lang="tr-TR"/>
        </a:p>
      </dgm:t>
    </dgm:pt>
    <dgm:pt modelId="{849E3755-D90E-46EE-878E-EBF6180C5C8B}" type="pres">
      <dgm:prSet presAssocID="{6BD9E88F-57FF-4253-933C-018FB35E43A5}" presName="linear" presStyleCnt="0">
        <dgm:presLayoutVars>
          <dgm:animLvl val="lvl"/>
          <dgm:resizeHandles val="exact"/>
        </dgm:presLayoutVars>
      </dgm:prSet>
      <dgm:spPr/>
      <dgm:t>
        <a:bodyPr/>
        <a:lstStyle/>
        <a:p>
          <a:endParaRPr lang="tr-TR"/>
        </a:p>
      </dgm:t>
    </dgm:pt>
    <dgm:pt modelId="{554A5742-E556-4214-992D-8F0AD23367A3}" type="pres">
      <dgm:prSet presAssocID="{0739D8FE-EF7B-4BB1-9311-016932EEB17A}" presName="parentText" presStyleLbl="node1" presStyleIdx="0" presStyleCnt="1" custScaleX="97200" custScaleY="53863" custLinFactNeighborX="-867" custLinFactNeighborY="72238">
        <dgm:presLayoutVars>
          <dgm:chMax val="0"/>
          <dgm:bulletEnabled val="1"/>
        </dgm:presLayoutVars>
      </dgm:prSet>
      <dgm:spPr/>
      <dgm:t>
        <a:bodyPr/>
        <a:lstStyle/>
        <a:p>
          <a:endParaRPr lang="tr-TR"/>
        </a:p>
      </dgm:t>
    </dgm:pt>
  </dgm:ptLst>
  <dgm:cxnLst>
    <dgm:cxn modelId="{39EA679C-D448-48F5-9D87-229B964C68E7}" srcId="{6BD9E88F-57FF-4253-933C-018FB35E43A5}" destId="{0739D8FE-EF7B-4BB1-9311-016932EEB17A}" srcOrd="0" destOrd="0" parTransId="{EBC0EA22-A185-440B-9DD6-A22BEFD4ACC4}" sibTransId="{D20D1429-6CA7-4B9A-8D56-BDF591CE33EF}"/>
    <dgm:cxn modelId="{1D765AEA-E9C0-4C75-A330-20370ECA8FA7}" type="presOf" srcId="{6BD9E88F-57FF-4253-933C-018FB35E43A5}" destId="{849E3755-D90E-46EE-878E-EBF6180C5C8B}" srcOrd="0" destOrd="0" presId="urn:microsoft.com/office/officeart/2005/8/layout/vList2"/>
    <dgm:cxn modelId="{375B609B-3DA3-4B08-9813-30434584D337}" type="presOf" srcId="{0739D8FE-EF7B-4BB1-9311-016932EEB17A}" destId="{554A5742-E556-4214-992D-8F0AD23367A3}" srcOrd="0" destOrd="0" presId="urn:microsoft.com/office/officeart/2005/8/layout/vList2"/>
    <dgm:cxn modelId="{1525FD1D-C534-4794-B8B4-EB7D190EC72F}" type="presParOf" srcId="{849E3755-D90E-46EE-878E-EBF6180C5C8B}" destId="{554A5742-E556-4214-992D-8F0AD23367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FC15A7-91B6-4ABD-B61A-45B2471C6B3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DD30632D-39F5-4B2A-B281-F83282A815B4}">
      <dgm:prSet/>
      <dgm:spPr>
        <a:solidFill>
          <a:schemeClr val="bg2">
            <a:lumMod val="90000"/>
          </a:schemeClr>
        </a:solidFill>
      </dgm:spPr>
      <dgm:t>
        <a:bodyPr/>
        <a:lstStyle/>
        <a:p>
          <a:pPr rtl="0"/>
          <a:r>
            <a:rPr lang="tr-TR" dirty="0" smtClean="0"/>
            <a:t>İşverenin engelliyi işe alması halinde bilgisayar kullanmasını kolaylaştıracak yazılım ve donanım desteği</a:t>
          </a:r>
          <a:endParaRPr lang="tr-TR" dirty="0"/>
        </a:p>
      </dgm:t>
    </dgm:pt>
    <dgm:pt modelId="{67325E4A-01B0-438D-B4CA-F182A0A5B59F}" type="parTrans" cxnId="{D69A47DB-091B-4CDE-8BA0-572382AD1926}">
      <dgm:prSet/>
      <dgm:spPr/>
      <dgm:t>
        <a:bodyPr/>
        <a:lstStyle/>
        <a:p>
          <a:endParaRPr lang="tr-TR"/>
        </a:p>
      </dgm:t>
    </dgm:pt>
    <dgm:pt modelId="{B1397B0C-986C-465F-B086-5CE6654BC7C5}" type="sibTrans" cxnId="{D69A47DB-091B-4CDE-8BA0-572382AD1926}">
      <dgm:prSet/>
      <dgm:spPr/>
      <dgm:t>
        <a:bodyPr/>
        <a:lstStyle/>
        <a:p>
          <a:endParaRPr lang="tr-TR"/>
        </a:p>
      </dgm:t>
    </dgm:pt>
    <dgm:pt modelId="{CC700B66-6768-4FCE-AD15-385184F56DE2}">
      <dgm:prSet/>
      <dgm:spPr>
        <a:solidFill>
          <a:schemeClr val="bg2">
            <a:lumMod val="90000"/>
          </a:schemeClr>
        </a:solidFill>
      </dgm:spPr>
      <dgm:t>
        <a:bodyPr/>
        <a:lstStyle/>
        <a:p>
          <a:pPr rtl="0"/>
          <a:r>
            <a:rPr lang="tr-TR" dirty="0" smtClean="0"/>
            <a:t>Engellinin işini yapmasını sağlayacak kabartma harfler (</a:t>
          </a:r>
          <a:r>
            <a:rPr lang="tr-TR" dirty="0" err="1" smtClean="0"/>
            <a:t>braille</a:t>
          </a:r>
          <a:r>
            <a:rPr lang="tr-TR" dirty="0" smtClean="0"/>
            <a:t> alfabesi) kullanılmış teknolojiler</a:t>
          </a:r>
          <a:endParaRPr lang="tr-TR" dirty="0"/>
        </a:p>
      </dgm:t>
    </dgm:pt>
    <dgm:pt modelId="{9DF53C7D-B4D4-4F07-A7FE-6818847510B4}" type="parTrans" cxnId="{864FBC5C-A5D6-46F9-A8AF-B33E3D479F58}">
      <dgm:prSet/>
      <dgm:spPr/>
      <dgm:t>
        <a:bodyPr/>
        <a:lstStyle/>
        <a:p>
          <a:endParaRPr lang="tr-TR"/>
        </a:p>
      </dgm:t>
    </dgm:pt>
    <dgm:pt modelId="{FB5FC92F-7123-4D6B-A011-DA7379A9905B}" type="sibTrans" cxnId="{864FBC5C-A5D6-46F9-A8AF-B33E3D479F58}">
      <dgm:prSet/>
      <dgm:spPr/>
      <dgm:t>
        <a:bodyPr/>
        <a:lstStyle/>
        <a:p>
          <a:endParaRPr lang="tr-TR"/>
        </a:p>
      </dgm:t>
    </dgm:pt>
    <dgm:pt modelId="{3C0221B3-4F10-4656-A9D4-5C5A60ADCB67}">
      <dgm:prSet/>
      <dgm:spPr>
        <a:solidFill>
          <a:schemeClr val="bg2">
            <a:lumMod val="90000"/>
          </a:schemeClr>
        </a:solidFill>
      </dgm:spPr>
      <dgm:t>
        <a:bodyPr/>
        <a:lstStyle/>
        <a:p>
          <a:pPr rtl="0"/>
          <a:r>
            <a:rPr lang="tr-TR" dirty="0" smtClean="0"/>
            <a:t>Engellinin işini yapmasını sağlayacak veya kolaylaştıracak diğer alet ve teçhizatlar ile bunları kullanmaya yarayan aparatlar</a:t>
          </a:r>
          <a:endParaRPr lang="tr-TR" dirty="0"/>
        </a:p>
      </dgm:t>
    </dgm:pt>
    <dgm:pt modelId="{49E42D83-88B4-47CD-BC26-28BA8018F4CA}" type="parTrans" cxnId="{C5E80B5E-9DAA-4157-A99B-B1172E473531}">
      <dgm:prSet/>
      <dgm:spPr/>
      <dgm:t>
        <a:bodyPr/>
        <a:lstStyle/>
        <a:p>
          <a:endParaRPr lang="tr-TR"/>
        </a:p>
      </dgm:t>
    </dgm:pt>
    <dgm:pt modelId="{618700E6-8ABF-4552-9F62-DDB2336C76F8}" type="sibTrans" cxnId="{C5E80B5E-9DAA-4157-A99B-B1172E473531}">
      <dgm:prSet/>
      <dgm:spPr/>
      <dgm:t>
        <a:bodyPr/>
        <a:lstStyle/>
        <a:p>
          <a:endParaRPr lang="tr-TR"/>
        </a:p>
      </dgm:t>
    </dgm:pt>
    <dgm:pt modelId="{FD41D137-C0DA-487F-B911-E8E603400A14}" type="pres">
      <dgm:prSet presAssocID="{3EFC15A7-91B6-4ABD-B61A-45B2471C6B38}" presName="Name0" presStyleCnt="0">
        <dgm:presLayoutVars>
          <dgm:chMax val="7"/>
          <dgm:chPref val="7"/>
          <dgm:dir/>
        </dgm:presLayoutVars>
      </dgm:prSet>
      <dgm:spPr/>
      <dgm:t>
        <a:bodyPr/>
        <a:lstStyle/>
        <a:p>
          <a:endParaRPr lang="tr-TR"/>
        </a:p>
      </dgm:t>
    </dgm:pt>
    <dgm:pt modelId="{BB0033F0-FE7C-4CC8-B96E-67E6C12E3588}" type="pres">
      <dgm:prSet presAssocID="{3EFC15A7-91B6-4ABD-B61A-45B2471C6B38}" presName="Name1" presStyleCnt="0"/>
      <dgm:spPr/>
    </dgm:pt>
    <dgm:pt modelId="{AB261B3E-EDC0-49B2-9BA5-EDB77C4C2E8D}" type="pres">
      <dgm:prSet presAssocID="{3EFC15A7-91B6-4ABD-B61A-45B2471C6B38}" presName="cycle" presStyleCnt="0"/>
      <dgm:spPr/>
    </dgm:pt>
    <dgm:pt modelId="{6D80C9AA-2080-4284-A356-40CBA1E0F458}" type="pres">
      <dgm:prSet presAssocID="{3EFC15A7-91B6-4ABD-B61A-45B2471C6B38}" presName="srcNode" presStyleLbl="node1" presStyleIdx="0" presStyleCnt="3"/>
      <dgm:spPr/>
    </dgm:pt>
    <dgm:pt modelId="{BEAC1958-6172-4A42-B4CE-A7859D5249D0}" type="pres">
      <dgm:prSet presAssocID="{3EFC15A7-91B6-4ABD-B61A-45B2471C6B38}" presName="conn" presStyleLbl="parChTrans1D2" presStyleIdx="0" presStyleCnt="1"/>
      <dgm:spPr/>
      <dgm:t>
        <a:bodyPr/>
        <a:lstStyle/>
        <a:p>
          <a:endParaRPr lang="tr-TR"/>
        </a:p>
      </dgm:t>
    </dgm:pt>
    <dgm:pt modelId="{4B1A44BF-3896-4926-BCC5-AFA315544A4D}" type="pres">
      <dgm:prSet presAssocID="{3EFC15A7-91B6-4ABD-B61A-45B2471C6B38}" presName="extraNode" presStyleLbl="node1" presStyleIdx="0" presStyleCnt="3"/>
      <dgm:spPr/>
    </dgm:pt>
    <dgm:pt modelId="{656185DA-E1C5-4BC2-A594-2CF979B35C74}" type="pres">
      <dgm:prSet presAssocID="{3EFC15A7-91B6-4ABD-B61A-45B2471C6B38}" presName="dstNode" presStyleLbl="node1" presStyleIdx="0" presStyleCnt="3"/>
      <dgm:spPr/>
    </dgm:pt>
    <dgm:pt modelId="{7E1D32D5-257D-41B8-AF65-C1DB9269C6F2}" type="pres">
      <dgm:prSet presAssocID="{DD30632D-39F5-4B2A-B281-F83282A815B4}" presName="text_1" presStyleLbl="node1" presStyleIdx="0" presStyleCnt="3">
        <dgm:presLayoutVars>
          <dgm:bulletEnabled val="1"/>
        </dgm:presLayoutVars>
      </dgm:prSet>
      <dgm:spPr/>
      <dgm:t>
        <a:bodyPr/>
        <a:lstStyle/>
        <a:p>
          <a:endParaRPr lang="tr-TR"/>
        </a:p>
      </dgm:t>
    </dgm:pt>
    <dgm:pt modelId="{43881FC6-8D1E-4F07-ACF2-094E74F296AF}" type="pres">
      <dgm:prSet presAssocID="{DD30632D-39F5-4B2A-B281-F83282A815B4}" presName="accent_1" presStyleCnt="0"/>
      <dgm:spPr/>
    </dgm:pt>
    <dgm:pt modelId="{9A87AEAB-2A7C-473A-9ECD-CB7438923521}" type="pres">
      <dgm:prSet presAssocID="{DD30632D-39F5-4B2A-B281-F83282A815B4}" presName="accentRepeatNode" presStyleLbl="solidFgAcc1" presStyleIdx="0" presStyleCnt="3"/>
      <dgm:spPr/>
    </dgm:pt>
    <dgm:pt modelId="{38D17BA7-5A0D-4639-BD48-D0980B3D0FAC}" type="pres">
      <dgm:prSet presAssocID="{CC700B66-6768-4FCE-AD15-385184F56DE2}" presName="text_2" presStyleLbl="node1" presStyleIdx="1" presStyleCnt="3">
        <dgm:presLayoutVars>
          <dgm:bulletEnabled val="1"/>
        </dgm:presLayoutVars>
      </dgm:prSet>
      <dgm:spPr/>
      <dgm:t>
        <a:bodyPr/>
        <a:lstStyle/>
        <a:p>
          <a:endParaRPr lang="tr-TR"/>
        </a:p>
      </dgm:t>
    </dgm:pt>
    <dgm:pt modelId="{1F70A4B8-237A-4601-8A73-0DF80BC5542E}" type="pres">
      <dgm:prSet presAssocID="{CC700B66-6768-4FCE-AD15-385184F56DE2}" presName="accent_2" presStyleCnt="0"/>
      <dgm:spPr/>
    </dgm:pt>
    <dgm:pt modelId="{72BE01B2-66BF-4D58-9FE6-B0AE8F42C52C}" type="pres">
      <dgm:prSet presAssocID="{CC700B66-6768-4FCE-AD15-385184F56DE2}" presName="accentRepeatNode" presStyleLbl="solidFgAcc1" presStyleIdx="1" presStyleCnt="3"/>
      <dgm:spPr/>
    </dgm:pt>
    <dgm:pt modelId="{F936FEE5-BC66-47C8-8D56-A049D9802437}" type="pres">
      <dgm:prSet presAssocID="{3C0221B3-4F10-4656-A9D4-5C5A60ADCB67}" presName="text_3" presStyleLbl="node1" presStyleIdx="2" presStyleCnt="3">
        <dgm:presLayoutVars>
          <dgm:bulletEnabled val="1"/>
        </dgm:presLayoutVars>
      </dgm:prSet>
      <dgm:spPr/>
      <dgm:t>
        <a:bodyPr/>
        <a:lstStyle/>
        <a:p>
          <a:endParaRPr lang="tr-TR"/>
        </a:p>
      </dgm:t>
    </dgm:pt>
    <dgm:pt modelId="{B13831A8-BD8A-4A8A-99F1-334E8F7CF8B1}" type="pres">
      <dgm:prSet presAssocID="{3C0221B3-4F10-4656-A9D4-5C5A60ADCB67}" presName="accent_3" presStyleCnt="0"/>
      <dgm:spPr/>
    </dgm:pt>
    <dgm:pt modelId="{37BD8CDE-EF1C-47CA-8072-14C9FC12E267}" type="pres">
      <dgm:prSet presAssocID="{3C0221B3-4F10-4656-A9D4-5C5A60ADCB67}" presName="accentRepeatNode" presStyleLbl="solidFgAcc1" presStyleIdx="2" presStyleCnt="3"/>
      <dgm:spPr/>
    </dgm:pt>
  </dgm:ptLst>
  <dgm:cxnLst>
    <dgm:cxn modelId="{D69A47DB-091B-4CDE-8BA0-572382AD1926}" srcId="{3EFC15A7-91B6-4ABD-B61A-45B2471C6B38}" destId="{DD30632D-39F5-4B2A-B281-F83282A815B4}" srcOrd="0" destOrd="0" parTransId="{67325E4A-01B0-438D-B4CA-F182A0A5B59F}" sibTransId="{B1397B0C-986C-465F-B086-5CE6654BC7C5}"/>
    <dgm:cxn modelId="{C5E80B5E-9DAA-4157-A99B-B1172E473531}" srcId="{3EFC15A7-91B6-4ABD-B61A-45B2471C6B38}" destId="{3C0221B3-4F10-4656-A9D4-5C5A60ADCB67}" srcOrd="2" destOrd="0" parTransId="{49E42D83-88B4-47CD-BC26-28BA8018F4CA}" sibTransId="{618700E6-8ABF-4552-9F62-DDB2336C76F8}"/>
    <dgm:cxn modelId="{FF8B88C2-BB27-49CA-9516-181373CD5EC2}" type="presOf" srcId="{CC700B66-6768-4FCE-AD15-385184F56DE2}" destId="{38D17BA7-5A0D-4639-BD48-D0980B3D0FAC}" srcOrd="0" destOrd="0" presId="urn:microsoft.com/office/officeart/2008/layout/VerticalCurvedList"/>
    <dgm:cxn modelId="{79A5F83B-0BDF-436D-A624-0B40E0A080F9}" type="presOf" srcId="{B1397B0C-986C-465F-B086-5CE6654BC7C5}" destId="{BEAC1958-6172-4A42-B4CE-A7859D5249D0}" srcOrd="0" destOrd="0" presId="urn:microsoft.com/office/officeart/2008/layout/VerticalCurvedList"/>
    <dgm:cxn modelId="{761AB8D2-9D4D-4FA9-A912-39B0E371354F}" type="presOf" srcId="{3EFC15A7-91B6-4ABD-B61A-45B2471C6B38}" destId="{FD41D137-C0DA-487F-B911-E8E603400A14}" srcOrd="0" destOrd="0" presId="urn:microsoft.com/office/officeart/2008/layout/VerticalCurvedList"/>
    <dgm:cxn modelId="{864FBC5C-A5D6-46F9-A8AF-B33E3D479F58}" srcId="{3EFC15A7-91B6-4ABD-B61A-45B2471C6B38}" destId="{CC700B66-6768-4FCE-AD15-385184F56DE2}" srcOrd="1" destOrd="0" parTransId="{9DF53C7D-B4D4-4F07-A7FE-6818847510B4}" sibTransId="{FB5FC92F-7123-4D6B-A011-DA7379A9905B}"/>
    <dgm:cxn modelId="{258419F2-9161-4470-8F57-3FFAA2FFF113}" type="presOf" srcId="{3C0221B3-4F10-4656-A9D4-5C5A60ADCB67}" destId="{F936FEE5-BC66-47C8-8D56-A049D9802437}" srcOrd="0" destOrd="0" presId="urn:microsoft.com/office/officeart/2008/layout/VerticalCurvedList"/>
    <dgm:cxn modelId="{CCF28316-E0CC-4CEE-AAB9-91D568F758B1}" type="presOf" srcId="{DD30632D-39F5-4B2A-B281-F83282A815B4}" destId="{7E1D32D5-257D-41B8-AF65-C1DB9269C6F2}" srcOrd="0" destOrd="0" presId="urn:microsoft.com/office/officeart/2008/layout/VerticalCurvedList"/>
    <dgm:cxn modelId="{D02A09D9-F509-4275-BC3E-59B8521A42F6}" type="presParOf" srcId="{FD41D137-C0DA-487F-B911-E8E603400A14}" destId="{BB0033F0-FE7C-4CC8-B96E-67E6C12E3588}" srcOrd="0" destOrd="0" presId="urn:microsoft.com/office/officeart/2008/layout/VerticalCurvedList"/>
    <dgm:cxn modelId="{59F8540B-2582-49DC-ACAF-2ED00ED7EDA7}" type="presParOf" srcId="{BB0033F0-FE7C-4CC8-B96E-67E6C12E3588}" destId="{AB261B3E-EDC0-49B2-9BA5-EDB77C4C2E8D}" srcOrd="0" destOrd="0" presId="urn:microsoft.com/office/officeart/2008/layout/VerticalCurvedList"/>
    <dgm:cxn modelId="{1BF00FE3-9C5E-43F0-A2BC-EC338FBC61BD}" type="presParOf" srcId="{AB261B3E-EDC0-49B2-9BA5-EDB77C4C2E8D}" destId="{6D80C9AA-2080-4284-A356-40CBA1E0F458}" srcOrd="0" destOrd="0" presId="urn:microsoft.com/office/officeart/2008/layout/VerticalCurvedList"/>
    <dgm:cxn modelId="{750BEF8B-9C00-42BA-80BF-BEC49A34124C}" type="presParOf" srcId="{AB261B3E-EDC0-49B2-9BA5-EDB77C4C2E8D}" destId="{BEAC1958-6172-4A42-B4CE-A7859D5249D0}" srcOrd="1" destOrd="0" presId="urn:microsoft.com/office/officeart/2008/layout/VerticalCurvedList"/>
    <dgm:cxn modelId="{35F2D3D6-2780-4A9D-98FB-DA27F571241C}" type="presParOf" srcId="{AB261B3E-EDC0-49B2-9BA5-EDB77C4C2E8D}" destId="{4B1A44BF-3896-4926-BCC5-AFA315544A4D}" srcOrd="2" destOrd="0" presId="urn:microsoft.com/office/officeart/2008/layout/VerticalCurvedList"/>
    <dgm:cxn modelId="{708030FB-C350-4A78-8ABF-99AA125105FC}" type="presParOf" srcId="{AB261B3E-EDC0-49B2-9BA5-EDB77C4C2E8D}" destId="{656185DA-E1C5-4BC2-A594-2CF979B35C74}" srcOrd="3" destOrd="0" presId="urn:microsoft.com/office/officeart/2008/layout/VerticalCurvedList"/>
    <dgm:cxn modelId="{BE2D1914-6F4E-411B-9D47-0D352464A852}" type="presParOf" srcId="{BB0033F0-FE7C-4CC8-B96E-67E6C12E3588}" destId="{7E1D32D5-257D-41B8-AF65-C1DB9269C6F2}" srcOrd="1" destOrd="0" presId="urn:microsoft.com/office/officeart/2008/layout/VerticalCurvedList"/>
    <dgm:cxn modelId="{96BC2E3A-BCE9-465A-8EAC-890233DF43D8}" type="presParOf" srcId="{BB0033F0-FE7C-4CC8-B96E-67E6C12E3588}" destId="{43881FC6-8D1E-4F07-ACF2-094E74F296AF}" srcOrd="2" destOrd="0" presId="urn:microsoft.com/office/officeart/2008/layout/VerticalCurvedList"/>
    <dgm:cxn modelId="{E3912B21-C77C-4CBD-A72D-CF62D96FDDC6}" type="presParOf" srcId="{43881FC6-8D1E-4F07-ACF2-094E74F296AF}" destId="{9A87AEAB-2A7C-473A-9ECD-CB7438923521}" srcOrd="0" destOrd="0" presId="urn:microsoft.com/office/officeart/2008/layout/VerticalCurvedList"/>
    <dgm:cxn modelId="{7F9614C6-5606-4032-B981-D13CF35F7624}" type="presParOf" srcId="{BB0033F0-FE7C-4CC8-B96E-67E6C12E3588}" destId="{38D17BA7-5A0D-4639-BD48-D0980B3D0FAC}" srcOrd="3" destOrd="0" presId="urn:microsoft.com/office/officeart/2008/layout/VerticalCurvedList"/>
    <dgm:cxn modelId="{5CDE8AF1-5E20-4320-A409-6E9E3B29C7DD}" type="presParOf" srcId="{BB0033F0-FE7C-4CC8-B96E-67E6C12E3588}" destId="{1F70A4B8-237A-4601-8A73-0DF80BC5542E}" srcOrd="4" destOrd="0" presId="urn:microsoft.com/office/officeart/2008/layout/VerticalCurvedList"/>
    <dgm:cxn modelId="{62A55AF5-4D89-4BBD-9238-72A0ADFB1BB0}" type="presParOf" srcId="{1F70A4B8-237A-4601-8A73-0DF80BC5542E}" destId="{72BE01B2-66BF-4D58-9FE6-B0AE8F42C52C}" srcOrd="0" destOrd="0" presId="urn:microsoft.com/office/officeart/2008/layout/VerticalCurvedList"/>
    <dgm:cxn modelId="{946147F5-5BA7-439A-9EDD-6E0B24D5AA30}" type="presParOf" srcId="{BB0033F0-FE7C-4CC8-B96E-67E6C12E3588}" destId="{F936FEE5-BC66-47C8-8D56-A049D9802437}" srcOrd="5" destOrd="0" presId="urn:microsoft.com/office/officeart/2008/layout/VerticalCurvedList"/>
    <dgm:cxn modelId="{23E5C711-1B65-4687-8722-78096460E245}" type="presParOf" srcId="{BB0033F0-FE7C-4CC8-B96E-67E6C12E3588}" destId="{B13831A8-BD8A-4A8A-99F1-334E8F7CF8B1}" srcOrd="6" destOrd="0" presId="urn:microsoft.com/office/officeart/2008/layout/VerticalCurvedList"/>
    <dgm:cxn modelId="{5B8EFC9D-3890-4644-B530-A52AA3DA46A9}" type="presParOf" srcId="{B13831A8-BD8A-4A8A-99F1-334E8F7CF8B1}" destId="{37BD8CDE-EF1C-47CA-8072-14C9FC12E2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874AAA-7F7F-4FD3-BBB9-1C4080D0FD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7315DBCE-C1A3-4E6B-9323-41CF82E25FBF}">
      <dgm:prSet custT="1"/>
      <dgm:spPr>
        <a:solidFill>
          <a:schemeClr val="bg2">
            <a:lumMod val="90000"/>
          </a:schemeClr>
        </a:solidFill>
      </dgm:spPr>
      <dgm:t>
        <a:bodyPr/>
        <a:lstStyle/>
        <a:p>
          <a:pPr algn="just"/>
          <a:r>
            <a:rPr lang="tr-TR" sz="2400" dirty="0">
              <a:solidFill>
                <a:schemeClr val="tx1"/>
              </a:solidFill>
            </a:rPr>
            <a:t>Fatura karşılığı verilecek destek miktarı, faturanın tamamı olabileceği gibi belirli bir yüzdesi de olabilir. </a:t>
          </a:r>
          <a:endParaRPr lang="tr-TR" sz="2400" dirty="0" smtClean="0">
            <a:solidFill>
              <a:schemeClr val="tx1"/>
            </a:solidFill>
          </a:endParaRPr>
        </a:p>
        <a:p>
          <a:pPr algn="just"/>
          <a:r>
            <a:rPr lang="tr-TR" sz="2400" dirty="0" smtClean="0">
              <a:solidFill>
                <a:schemeClr val="tx1"/>
              </a:solidFill>
            </a:rPr>
            <a:t>Bu </a:t>
          </a:r>
          <a:r>
            <a:rPr lang="tr-TR" sz="2400" dirty="0">
              <a:solidFill>
                <a:schemeClr val="tx1"/>
              </a:solidFill>
            </a:rPr>
            <a:t>tür projelerde destek istenilen hususların istihdama katkısının sayı ve süre olarak ifade edilmesi </a:t>
          </a:r>
          <a:r>
            <a:rPr lang="tr-TR" sz="2400" dirty="0" smtClean="0">
              <a:solidFill>
                <a:schemeClr val="tx1"/>
              </a:solidFill>
            </a:rPr>
            <a:t>gereklidir.</a:t>
          </a:r>
        </a:p>
        <a:p>
          <a:pPr algn="just"/>
          <a:r>
            <a:rPr lang="tr-TR" sz="2400" dirty="0" smtClean="0">
              <a:solidFill>
                <a:schemeClr val="tx1"/>
              </a:solidFill>
            </a:rPr>
            <a:t>Komisyonca alınan ilgili kararda aksi belirtilmedikçe ödemeler sözleşme tarihinden itibaren en geç 1 yıl içinde  yapılabilecektir.</a:t>
          </a:r>
          <a:endParaRPr lang="tr-TR" sz="2400" dirty="0">
            <a:solidFill>
              <a:schemeClr val="tx1"/>
            </a:solidFill>
          </a:endParaRPr>
        </a:p>
      </dgm:t>
    </dgm:pt>
    <dgm:pt modelId="{FB223DD7-5E06-49D4-92CF-77064B4D5D8C}" type="parTrans" cxnId="{CFAFF3D8-0025-4DCD-9155-51F2EE6C9EC7}">
      <dgm:prSet/>
      <dgm:spPr/>
      <dgm:t>
        <a:bodyPr/>
        <a:lstStyle/>
        <a:p>
          <a:endParaRPr lang="tr-TR"/>
        </a:p>
      </dgm:t>
    </dgm:pt>
    <dgm:pt modelId="{E9394F35-C6DD-465A-9073-EBACD0171C58}" type="sibTrans" cxnId="{CFAFF3D8-0025-4DCD-9155-51F2EE6C9EC7}">
      <dgm:prSet/>
      <dgm:spPr/>
      <dgm:t>
        <a:bodyPr/>
        <a:lstStyle/>
        <a:p>
          <a:endParaRPr lang="tr-TR"/>
        </a:p>
      </dgm:t>
    </dgm:pt>
    <dgm:pt modelId="{79E61EC7-65B5-4E18-AFE0-3040B370D0E9}" type="pres">
      <dgm:prSet presAssocID="{A1874AAA-7F7F-4FD3-BBB9-1C4080D0FDC2}" presName="linear" presStyleCnt="0">
        <dgm:presLayoutVars>
          <dgm:animLvl val="lvl"/>
          <dgm:resizeHandles val="exact"/>
        </dgm:presLayoutVars>
      </dgm:prSet>
      <dgm:spPr/>
      <dgm:t>
        <a:bodyPr/>
        <a:lstStyle/>
        <a:p>
          <a:endParaRPr lang="tr-TR"/>
        </a:p>
      </dgm:t>
    </dgm:pt>
    <dgm:pt modelId="{C8A9809F-61E0-4902-BD88-11A231533FD8}" type="pres">
      <dgm:prSet presAssocID="{7315DBCE-C1A3-4E6B-9323-41CF82E25FBF}" presName="parentText" presStyleLbl="node1" presStyleIdx="0" presStyleCnt="1" custLinFactNeighborX="-3173" custLinFactNeighborY="4743">
        <dgm:presLayoutVars>
          <dgm:chMax val="0"/>
          <dgm:bulletEnabled val="1"/>
        </dgm:presLayoutVars>
      </dgm:prSet>
      <dgm:spPr/>
      <dgm:t>
        <a:bodyPr/>
        <a:lstStyle/>
        <a:p>
          <a:endParaRPr lang="tr-TR"/>
        </a:p>
      </dgm:t>
    </dgm:pt>
  </dgm:ptLst>
  <dgm:cxnLst>
    <dgm:cxn modelId="{CFAFF3D8-0025-4DCD-9155-51F2EE6C9EC7}" srcId="{A1874AAA-7F7F-4FD3-BBB9-1C4080D0FDC2}" destId="{7315DBCE-C1A3-4E6B-9323-41CF82E25FBF}" srcOrd="0" destOrd="0" parTransId="{FB223DD7-5E06-49D4-92CF-77064B4D5D8C}" sibTransId="{E9394F35-C6DD-465A-9073-EBACD0171C58}"/>
    <dgm:cxn modelId="{CB058A96-8E24-4F4D-A92E-2E5B6E625042}" type="presOf" srcId="{7315DBCE-C1A3-4E6B-9323-41CF82E25FBF}" destId="{C8A9809F-61E0-4902-BD88-11A231533FD8}" srcOrd="0" destOrd="0" presId="urn:microsoft.com/office/officeart/2005/8/layout/vList2"/>
    <dgm:cxn modelId="{2D41672A-BA49-4882-8C8A-0D4449287D0A}" type="presOf" srcId="{A1874AAA-7F7F-4FD3-BBB9-1C4080D0FDC2}" destId="{79E61EC7-65B5-4E18-AFE0-3040B370D0E9}" srcOrd="0" destOrd="0" presId="urn:microsoft.com/office/officeart/2005/8/layout/vList2"/>
    <dgm:cxn modelId="{316F3D87-0316-437C-8878-E48BA59E720A}" type="presParOf" srcId="{79E61EC7-65B5-4E18-AFE0-3040B370D0E9}" destId="{C8A9809F-61E0-4902-BD88-11A231533F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251314DF-0D6B-49F8-80FD-4B754B1A2081}">
      <dgm:prSet custT="1"/>
      <dgm:spPr>
        <a:solidFill>
          <a:schemeClr val="bg2">
            <a:lumMod val="90000"/>
          </a:schemeClr>
        </a:solidFill>
      </dgm:spPr>
      <dgm:t>
        <a:bodyPr/>
        <a:lstStyle/>
        <a:p>
          <a:r>
            <a:rPr lang="tr-TR" sz="2000" dirty="0" smtClean="0"/>
            <a:t>Talep dilekçesi</a:t>
          </a:r>
          <a:endParaRPr lang="tr-TR" sz="2000" dirty="0"/>
        </a:p>
      </dgm:t>
    </dgm:pt>
    <dgm:pt modelId="{44F8CFAD-A1CE-49C1-906D-A701486DA4C2}" type="parTrans" cxnId="{A090EA7C-5B64-4E6F-8AD7-FE8DDE1CB941}">
      <dgm:prSet/>
      <dgm:spPr/>
      <dgm:t>
        <a:bodyPr/>
        <a:lstStyle/>
        <a:p>
          <a:endParaRPr lang="tr-TR"/>
        </a:p>
      </dgm:t>
    </dgm:pt>
    <dgm:pt modelId="{FA1CD25E-5ADA-4555-915E-D7E2B4BE96CA}" type="sibTrans" cxnId="{A090EA7C-5B64-4E6F-8AD7-FE8DDE1CB941}">
      <dgm:prSet/>
      <dgm:spPr/>
      <dgm:t>
        <a:bodyPr/>
        <a:lstStyle/>
        <a:p>
          <a:endParaRPr lang="tr-TR"/>
        </a:p>
      </dgm:t>
    </dgm:pt>
    <dgm:pt modelId="{71AA3B0B-9394-4FAA-B662-74C50B76E0BB}">
      <dgm:prSet custT="1"/>
      <dgm:spPr>
        <a:solidFill>
          <a:schemeClr val="bg2">
            <a:lumMod val="90000"/>
          </a:schemeClr>
        </a:solidFill>
      </dgm:spPr>
      <dgm:t>
        <a:bodyPr/>
        <a:lstStyle/>
        <a:p>
          <a:r>
            <a:rPr lang="tr-TR" sz="2000" dirty="0" smtClean="0"/>
            <a:t>Proje Başvuru Formu</a:t>
          </a:r>
          <a:endParaRPr lang="tr-TR" sz="2000" dirty="0"/>
        </a:p>
      </dgm:t>
    </dgm:pt>
    <dgm:pt modelId="{2D5BE800-22A1-4552-BE13-7C9443268781}" type="parTrans" cxnId="{66C980E1-B2FB-44B3-AC77-F78A7F599CA7}">
      <dgm:prSet/>
      <dgm:spPr/>
      <dgm:t>
        <a:bodyPr/>
        <a:lstStyle/>
        <a:p>
          <a:endParaRPr lang="tr-TR"/>
        </a:p>
      </dgm:t>
    </dgm:pt>
    <dgm:pt modelId="{0A3F94A9-8301-401E-8671-6B4033C4BCAD}" type="sibTrans" cxnId="{66C980E1-B2FB-44B3-AC77-F78A7F599CA7}">
      <dgm:prSet/>
      <dgm:spPr/>
      <dgm:t>
        <a:bodyPr/>
        <a:lstStyle/>
        <a:p>
          <a:endParaRPr lang="tr-TR"/>
        </a:p>
      </dgm:t>
    </dgm:pt>
    <dgm:pt modelId="{B2301491-C815-44EE-847E-D1ADC7ADBCA4}">
      <dgm:prSet custT="1"/>
      <dgm:spPr>
        <a:solidFill>
          <a:schemeClr val="bg2">
            <a:lumMod val="90000"/>
          </a:schemeClr>
        </a:solidFill>
      </dgm:spPr>
      <dgm:t>
        <a:bodyPr/>
        <a:lstStyle/>
        <a:p>
          <a:r>
            <a:rPr lang="tr-TR" sz="2000" dirty="0" smtClean="0"/>
            <a:t>Proje bütçe tablosu</a:t>
          </a:r>
          <a:endParaRPr lang="tr-TR" sz="2000" dirty="0"/>
        </a:p>
      </dgm:t>
    </dgm:pt>
    <dgm:pt modelId="{26E3BE7F-2A07-4BB5-9ED9-25931784623E}" type="parTrans" cxnId="{5FED219D-8EEA-49B5-8B45-A342F17D8E80}">
      <dgm:prSet/>
      <dgm:spPr/>
      <dgm:t>
        <a:bodyPr/>
        <a:lstStyle/>
        <a:p>
          <a:endParaRPr lang="tr-TR"/>
        </a:p>
      </dgm:t>
    </dgm:pt>
    <dgm:pt modelId="{E552B962-D983-4115-9128-A51CC4BC45D6}" type="sibTrans" cxnId="{5FED219D-8EEA-49B5-8B45-A342F17D8E80}">
      <dgm:prSet/>
      <dgm:spPr/>
      <dgm:t>
        <a:bodyPr/>
        <a:lstStyle/>
        <a:p>
          <a:endParaRPr lang="tr-TR"/>
        </a:p>
      </dgm:t>
    </dgm:pt>
    <dgm:pt modelId="{50D24CFF-900D-49FA-B2E7-F6A64BC35F7D}">
      <dgm:prSet custT="1"/>
      <dgm:spPr>
        <a:solidFill>
          <a:schemeClr val="bg2">
            <a:lumMod val="90000"/>
          </a:schemeClr>
        </a:solidFill>
      </dgm:spPr>
      <dgm:t>
        <a:bodyPr/>
        <a:lstStyle/>
        <a:p>
          <a:r>
            <a:rPr lang="tr-TR" sz="2000" dirty="0" smtClean="0"/>
            <a:t>İstihdam taahhüdü içeren projelerde bu taahhüde ilişkin belgeler </a:t>
          </a:r>
          <a:endParaRPr lang="tr-TR" sz="2000" dirty="0"/>
        </a:p>
      </dgm:t>
    </dgm:pt>
    <dgm:pt modelId="{1E4E5259-61E6-4CC6-9580-030BB6BA57EE}" type="parTrans" cxnId="{06979A0B-5DE5-43EC-9785-ECE2B8502B21}">
      <dgm:prSet/>
      <dgm:spPr/>
      <dgm:t>
        <a:bodyPr/>
        <a:lstStyle/>
        <a:p>
          <a:endParaRPr lang="tr-TR"/>
        </a:p>
      </dgm:t>
    </dgm:pt>
    <dgm:pt modelId="{894CB6F2-8D75-427B-9425-637DF386372D}" type="sibTrans" cxnId="{06979A0B-5DE5-43EC-9785-ECE2B8502B21}">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FEC34AB-15A7-4442-BE38-1FCE00D207E5}" type="pres">
      <dgm:prSet presAssocID="{251314DF-0D6B-49F8-80FD-4B754B1A2081}" presName="text_1" presStyleLbl="node1" presStyleIdx="0" presStyleCnt="4">
        <dgm:presLayoutVars>
          <dgm:bulletEnabled val="1"/>
        </dgm:presLayoutVars>
      </dgm:prSet>
      <dgm:spPr/>
      <dgm:t>
        <a:bodyPr/>
        <a:lstStyle/>
        <a:p>
          <a:endParaRPr lang="tr-TR"/>
        </a:p>
      </dgm:t>
    </dgm:pt>
    <dgm:pt modelId="{0CB6E632-7547-495E-A5C3-6782F9D2558A}" type="pres">
      <dgm:prSet presAssocID="{251314DF-0D6B-49F8-80FD-4B754B1A2081}" presName="accent_1" presStyleCnt="0"/>
      <dgm:spPr/>
    </dgm:pt>
    <dgm:pt modelId="{4F17C2DB-A4BE-487D-BED2-509F2B1A8C01}" type="pres">
      <dgm:prSet presAssocID="{251314DF-0D6B-49F8-80FD-4B754B1A2081}" presName="accentRepeatNode" presStyleLbl="solidFgAcc1" presStyleIdx="0" presStyleCnt="4"/>
      <dgm:spPr/>
    </dgm:pt>
    <dgm:pt modelId="{261AF45E-7C4B-4511-9A32-6EE4CBF90B5A}" type="pres">
      <dgm:prSet presAssocID="{71AA3B0B-9394-4FAA-B662-74C50B76E0BB}" presName="text_2" presStyleLbl="node1" presStyleIdx="1" presStyleCnt="4">
        <dgm:presLayoutVars>
          <dgm:bulletEnabled val="1"/>
        </dgm:presLayoutVars>
      </dgm:prSet>
      <dgm:spPr/>
      <dgm:t>
        <a:bodyPr/>
        <a:lstStyle/>
        <a:p>
          <a:endParaRPr lang="tr-TR"/>
        </a:p>
      </dgm:t>
    </dgm:pt>
    <dgm:pt modelId="{A59F1311-2445-44E0-814F-F979D2128465}" type="pres">
      <dgm:prSet presAssocID="{71AA3B0B-9394-4FAA-B662-74C50B76E0BB}" presName="accent_2" presStyleCnt="0"/>
      <dgm:spPr/>
    </dgm:pt>
    <dgm:pt modelId="{A2FA99F7-C3C6-44EA-B138-AB5E595FD989}" type="pres">
      <dgm:prSet presAssocID="{71AA3B0B-9394-4FAA-B662-74C50B76E0BB}" presName="accentRepeatNode" presStyleLbl="solidFgAcc1" presStyleIdx="1" presStyleCnt="4"/>
      <dgm:spPr/>
    </dgm:pt>
    <dgm:pt modelId="{E2A3960A-445A-4C25-83FD-C8B6BF289E56}" type="pres">
      <dgm:prSet presAssocID="{B2301491-C815-44EE-847E-D1ADC7ADBCA4}" presName="text_3" presStyleLbl="node1" presStyleIdx="2" presStyleCnt="4">
        <dgm:presLayoutVars>
          <dgm:bulletEnabled val="1"/>
        </dgm:presLayoutVars>
      </dgm:prSet>
      <dgm:spPr/>
      <dgm:t>
        <a:bodyPr/>
        <a:lstStyle/>
        <a:p>
          <a:endParaRPr lang="tr-TR"/>
        </a:p>
      </dgm:t>
    </dgm:pt>
    <dgm:pt modelId="{972A4460-5596-473C-BBA9-3128E0E97921}" type="pres">
      <dgm:prSet presAssocID="{B2301491-C815-44EE-847E-D1ADC7ADBCA4}" presName="accent_3" presStyleCnt="0"/>
      <dgm:spPr/>
    </dgm:pt>
    <dgm:pt modelId="{BABF069B-7133-42CA-866C-196F8E58B8C2}" type="pres">
      <dgm:prSet presAssocID="{B2301491-C815-44EE-847E-D1ADC7ADBCA4}" presName="accentRepeatNode" presStyleLbl="solidFgAcc1" presStyleIdx="2" presStyleCnt="4"/>
      <dgm:spPr/>
    </dgm:pt>
    <dgm:pt modelId="{DA5071CF-4C81-4E3D-90EE-5F3F8C79FC2E}" type="pres">
      <dgm:prSet presAssocID="{50D24CFF-900D-49FA-B2E7-F6A64BC35F7D}" presName="text_4" presStyleLbl="node1" presStyleIdx="3" presStyleCnt="4">
        <dgm:presLayoutVars>
          <dgm:bulletEnabled val="1"/>
        </dgm:presLayoutVars>
      </dgm:prSet>
      <dgm:spPr/>
      <dgm:t>
        <a:bodyPr/>
        <a:lstStyle/>
        <a:p>
          <a:endParaRPr lang="tr-TR"/>
        </a:p>
      </dgm:t>
    </dgm:pt>
    <dgm:pt modelId="{0070F7AB-AA05-4002-AADF-55E785742761}" type="pres">
      <dgm:prSet presAssocID="{50D24CFF-900D-49FA-B2E7-F6A64BC35F7D}" presName="accent_4" presStyleCnt="0"/>
      <dgm:spPr/>
    </dgm:pt>
    <dgm:pt modelId="{E99F563B-ACF6-4477-8A3C-EAD62C2074A0}" type="pres">
      <dgm:prSet presAssocID="{50D24CFF-900D-49FA-B2E7-F6A64BC35F7D}" presName="accentRepeatNode" presStyleLbl="solidFgAcc1" presStyleIdx="3" presStyleCnt="4"/>
      <dgm:spPr/>
    </dgm:pt>
  </dgm:ptLst>
  <dgm:cxnLst>
    <dgm:cxn modelId="{66C980E1-B2FB-44B3-AC77-F78A7F599CA7}" srcId="{58A7FFBE-3778-413D-A555-51D8DEF25395}" destId="{71AA3B0B-9394-4FAA-B662-74C50B76E0BB}" srcOrd="1" destOrd="0" parTransId="{2D5BE800-22A1-4552-BE13-7C9443268781}" sibTransId="{0A3F94A9-8301-401E-8671-6B4033C4BCAD}"/>
    <dgm:cxn modelId="{06979A0B-5DE5-43EC-9785-ECE2B8502B21}" srcId="{58A7FFBE-3778-413D-A555-51D8DEF25395}" destId="{50D24CFF-900D-49FA-B2E7-F6A64BC35F7D}" srcOrd="3" destOrd="0" parTransId="{1E4E5259-61E6-4CC6-9580-030BB6BA57EE}" sibTransId="{894CB6F2-8D75-427B-9425-637DF386372D}"/>
    <dgm:cxn modelId="{EC2845EF-818E-442B-AD4C-6AF63336FD3C}" type="presOf" srcId="{58A7FFBE-3778-413D-A555-51D8DEF25395}" destId="{391DD2C2-830A-4E53-910A-20AC7947C3CA}" srcOrd="0" destOrd="0" presId="urn:microsoft.com/office/officeart/2008/layout/VerticalCurvedList"/>
    <dgm:cxn modelId="{D50C3460-E14C-43FB-A2FA-9F8138210636}" type="presOf" srcId="{71AA3B0B-9394-4FAA-B662-74C50B76E0BB}" destId="{261AF45E-7C4B-4511-9A32-6EE4CBF90B5A}" srcOrd="0" destOrd="0" presId="urn:microsoft.com/office/officeart/2008/layout/VerticalCurvedList"/>
    <dgm:cxn modelId="{5F0ACE4D-F260-4ED0-88A0-D49A68CD39D6}" type="presOf" srcId="{FA1CD25E-5ADA-4555-915E-D7E2B4BE96CA}" destId="{D35C1B30-1E02-4032-8815-1556C5C679D2}" srcOrd="0" destOrd="0" presId="urn:microsoft.com/office/officeart/2008/layout/VerticalCurvedList"/>
    <dgm:cxn modelId="{5FED219D-8EEA-49B5-8B45-A342F17D8E80}" srcId="{58A7FFBE-3778-413D-A555-51D8DEF25395}" destId="{B2301491-C815-44EE-847E-D1ADC7ADBCA4}" srcOrd="2" destOrd="0" parTransId="{26E3BE7F-2A07-4BB5-9ED9-25931784623E}" sibTransId="{E552B962-D983-4115-9128-A51CC4BC45D6}"/>
    <dgm:cxn modelId="{6732A7D0-02D7-43FC-B44A-163C3E8FB4E6}" type="presOf" srcId="{50D24CFF-900D-49FA-B2E7-F6A64BC35F7D}" destId="{DA5071CF-4C81-4E3D-90EE-5F3F8C79FC2E}" srcOrd="0" destOrd="0" presId="urn:microsoft.com/office/officeart/2008/layout/VerticalCurvedList"/>
    <dgm:cxn modelId="{A090EA7C-5B64-4E6F-8AD7-FE8DDE1CB941}" srcId="{58A7FFBE-3778-413D-A555-51D8DEF25395}" destId="{251314DF-0D6B-49F8-80FD-4B754B1A2081}" srcOrd="0" destOrd="0" parTransId="{44F8CFAD-A1CE-49C1-906D-A701486DA4C2}" sibTransId="{FA1CD25E-5ADA-4555-915E-D7E2B4BE96CA}"/>
    <dgm:cxn modelId="{3BF51807-29F1-45CC-88A3-F21C2C6E8308}" type="presOf" srcId="{B2301491-C815-44EE-847E-D1ADC7ADBCA4}" destId="{E2A3960A-445A-4C25-83FD-C8B6BF289E56}" srcOrd="0" destOrd="0" presId="urn:microsoft.com/office/officeart/2008/layout/VerticalCurvedList"/>
    <dgm:cxn modelId="{B18DA5E9-CCDE-44B9-97E3-3C450018824A}" type="presOf" srcId="{251314DF-0D6B-49F8-80FD-4B754B1A2081}" destId="{1FEC34AB-15A7-4442-BE38-1FCE00D207E5}"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C0E45ED1-0549-4685-96F2-C73666B24152}" type="presParOf" srcId="{AD84FBCF-315D-42A1-A252-ED59FDF2E3ED}" destId="{1FEC34AB-15A7-4442-BE38-1FCE00D207E5}" srcOrd="1" destOrd="0" presId="urn:microsoft.com/office/officeart/2008/layout/VerticalCurvedList"/>
    <dgm:cxn modelId="{4A39676B-CDCB-4A63-9D18-E05F3747D471}" type="presParOf" srcId="{AD84FBCF-315D-42A1-A252-ED59FDF2E3ED}" destId="{0CB6E632-7547-495E-A5C3-6782F9D2558A}" srcOrd="2" destOrd="0" presId="urn:microsoft.com/office/officeart/2008/layout/VerticalCurvedList"/>
    <dgm:cxn modelId="{ACCE4E33-D676-4FC5-8816-26D5E3C8C8B3}" type="presParOf" srcId="{0CB6E632-7547-495E-A5C3-6782F9D2558A}" destId="{4F17C2DB-A4BE-487D-BED2-509F2B1A8C01}" srcOrd="0" destOrd="0" presId="urn:microsoft.com/office/officeart/2008/layout/VerticalCurvedList"/>
    <dgm:cxn modelId="{C6AF2271-620E-4031-84D4-54FF0517C876}" type="presParOf" srcId="{AD84FBCF-315D-42A1-A252-ED59FDF2E3ED}" destId="{261AF45E-7C4B-4511-9A32-6EE4CBF90B5A}" srcOrd="3" destOrd="0" presId="urn:microsoft.com/office/officeart/2008/layout/VerticalCurvedList"/>
    <dgm:cxn modelId="{27FE11C3-9FFF-4B06-B985-E6B9BA416342}" type="presParOf" srcId="{AD84FBCF-315D-42A1-A252-ED59FDF2E3ED}" destId="{A59F1311-2445-44E0-814F-F979D2128465}" srcOrd="4" destOrd="0" presId="urn:microsoft.com/office/officeart/2008/layout/VerticalCurvedList"/>
    <dgm:cxn modelId="{852186E1-EA87-4B36-B352-493C4381318E}" type="presParOf" srcId="{A59F1311-2445-44E0-814F-F979D2128465}" destId="{A2FA99F7-C3C6-44EA-B138-AB5E595FD989}" srcOrd="0" destOrd="0" presId="urn:microsoft.com/office/officeart/2008/layout/VerticalCurvedList"/>
    <dgm:cxn modelId="{92F205B2-01B6-4E59-880F-8B1FEA7501D0}" type="presParOf" srcId="{AD84FBCF-315D-42A1-A252-ED59FDF2E3ED}" destId="{E2A3960A-445A-4C25-83FD-C8B6BF289E56}" srcOrd="5" destOrd="0" presId="urn:microsoft.com/office/officeart/2008/layout/VerticalCurvedList"/>
    <dgm:cxn modelId="{0E018D07-68DE-4390-BAE6-21A33C59F325}" type="presParOf" srcId="{AD84FBCF-315D-42A1-A252-ED59FDF2E3ED}" destId="{972A4460-5596-473C-BBA9-3128E0E97921}" srcOrd="6" destOrd="0" presId="urn:microsoft.com/office/officeart/2008/layout/VerticalCurvedList"/>
    <dgm:cxn modelId="{AB122E67-7959-49B4-A72F-965EDDD20E15}" type="presParOf" srcId="{972A4460-5596-473C-BBA9-3128E0E97921}" destId="{BABF069B-7133-42CA-866C-196F8E58B8C2}" srcOrd="0" destOrd="0" presId="urn:microsoft.com/office/officeart/2008/layout/VerticalCurvedList"/>
    <dgm:cxn modelId="{BC4DA68C-6CFC-4E32-91BB-EAFE5E19D816}" type="presParOf" srcId="{AD84FBCF-315D-42A1-A252-ED59FDF2E3ED}" destId="{DA5071CF-4C81-4E3D-90EE-5F3F8C79FC2E}" srcOrd="7" destOrd="0" presId="urn:microsoft.com/office/officeart/2008/layout/VerticalCurvedList"/>
    <dgm:cxn modelId="{CCE5FCD3-E56C-4B86-8CFC-E06FED58EE2A}" type="presParOf" srcId="{AD84FBCF-315D-42A1-A252-ED59FDF2E3ED}" destId="{0070F7AB-AA05-4002-AADF-55E785742761}" srcOrd="8" destOrd="0" presId="urn:microsoft.com/office/officeart/2008/layout/VerticalCurvedList"/>
    <dgm:cxn modelId="{C9FDA4F7-8DA9-4782-80A2-A623008286EE}" type="presParOf" srcId="{0070F7AB-AA05-4002-AADF-55E785742761}" destId="{E99F563B-ACF6-4477-8A3C-EAD62C2074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50ADC862-2A50-44EB-A885-4F532CC60175}">
      <dgm:prSet custT="1"/>
      <dgm:spPr>
        <a:solidFill>
          <a:schemeClr val="bg2">
            <a:lumMod val="90000"/>
          </a:schemeClr>
        </a:solidFill>
      </dgm:spPr>
      <dgm:t>
        <a:bodyPr/>
        <a:lstStyle/>
        <a:p>
          <a:pPr algn="just"/>
          <a:r>
            <a:rPr lang="tr-TR" sz="1800" dirty="0" smtClean="0"/>
            <a:t>Başvuru sahibinin hukuki durumunu kanıtlayıcı belge (ticaret sicil gazetesi, vakıf senedi, dernek tüzüğü, esnaf odası kaydı örneği gibi)</a:t>
          </a:r>
          <a:endParaRPr lang="tr-TR" sz="1800" dirty="0"/>
        </a:p>
      </dgm:t>
    </dgm:pt>
    <dgm:pt modelId="{7909A4DE-E03A-4F3C-94A0-E8CEF69ADBB6}" type="parTrans" cxnId="{02C408E7-C481-4418-BCCC-9FE0987656D3}">
      <dgm:prSet/>
      <dgm:spPr/>
      <dgm:t>
        <a:bodyPr/>
        <a:lstStyle/>
        <a:p>
          <a:endParaRPr lang="tr-TR"/>
        </a:p>
      </dgm:t>
    </dgm:pt>
    <dgm:pt modelId="{F2E18C9C-BA92-4B1A-81C5-B9265D6AFA83}" type="sibTrans" cxnId="{02C408E7-C481-4418-BCCC-9FE0987656D3}">
      <dgm:prSet/>
      <dgm:spPr/>
      <dgm:t>
        <a:bodyPr/>
        <a:lstStyle/>
        <a:p>
          <a:endParaRPr lang="tr-TR"/>
        </a:p>
      </dgm:t>
    </dgm:pt>
    <dgm:pt modelId="{F3797723-FC3C-430F-B50C-A2B7FD04E60D}">
      <dgm:prSet custT="1"/>
      <dgm:spPr>
        <a:solidFill>
          <a:schemeClr val="bg2">
            <a:lumMod val="90000"/>
          </a:schemeClr>
        </a:solidFill>
      </dgm:spPr>
      <dgm:t>
        <a:bodyPr/>
        <a:lstStyle/>
        <a:p>
          <a:pPr algn="just"/>
          <a:r>
            <a:rPr lang="tr-TR" sz="1800" dirty="0" smtClean="0"/>
            <a:t>Daha önce İŞKUR ile düzenlenen ve/veya devam eden kurs veya faaliyet olması halinde, bunların ara ve nihai raporları veya sonuçları hakkındaki bilgi notu</a:t>
          </a:r>
          <a:endParaRPr lang="tr-TR" sz="1800" dirty="0"/>
        </a:p>
      </dgm:t>
    </dgm:pt>
    <dgm:pt modelId="{C2DDCA2F-B0D3-4822-9FDB-A484773873F2}" type="parTrans" cxnId="{76EF9CF2-F891-4842-A3D3-E0D5F73FA21A}">
      <dgm:prSet/>
      <dgm:spPr/>
      <dgm:t>
        <a:bodyPr/>
        <a:lstStyle/>
        <a:p>
          <a:endParaRPr lang="tr-TR"/>
        </a:p>
      </dgm:t>
    </dgm:pt>
    <dgm:pt modelId="{616761AE-D2EF-4798-99D4-2FD28F406A02}" type="sibTrans" cxnId="{76EF9CF2-F891-4842-A3D3-E0D5F73FA21A}">
      <dgm:prSet/>
      <dgm:spPr/>
      <dgm:t>
        <a:bodyPr/>
        <a:lstStyle/>
        <a:p>
          <a:endParaRPr lang="tr-TR"/>
        </a:p>
      </dgm:t>
    </dgm:pt>
    <dgm:pt modelId="{210ED231-C95A-4924-8466-B6B6A10347AC}">
      <dgm:prSet custT="1"/>
      <dgm:spPr>
        <a:solidFill>
          <a:schemeClr val="bg2">
            <a:lumMod val="90000"/>
          </a:schemeClr>
        </a:solidFill>
      </dgm:spPr>
      <dgm:t>
        <a:bodyPr/>
        <a:lstStyle/>
        <a:p>
          <a:pPr algn="just"/>
          <a:r>
            <a:rPr lang="tr-TR" sz="18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800" dirty="0"/>
        </a:p>
      </dgm:t>
    </dgm:pt>
    <dgm:pt modelId="{83192E71-0399-41DA-9ECB-7123D8D200BC}" type="parTrans" cxnId="{E0788891-D8F8-4A38-83F6-4DB02B476616}">
      <dgm:prSet/>
      <dgm:spPr/>
      <dgm:t>
        <a:bodyPr/>
        <a:lstStyle/>
        <a:p>
          <a:endParaRPr lang="tr-TR"/>
        </a:p>
      </dgm:t>
    </dgm:pt>
    <dgm:pt modelId="{8B3B169A-01C7-4BC1-9E2B-6E438B438E9B}" type="sibTrans" cxnId="{E0788891-D8F8-4A38-83F6-4DB02B476616}">
      <dgm:prSet/>
      <dgm:spPr/>
      <dgm:t>
        <a:bodyPr/>
        <a:lstStyle/>
        <a:p>
          <a:endParaRPr lang="tr-TR"/>
        </a:p>
      </dgm:t>
    </dgm:pt>
    <dgm:pt modelId="{505FFF0A-D66E-4CF3-9BD6-FE2E9A8DE296}">
      <dgm:prSet custT="1"/>
      <dgm:spPr>
        <a:solidFill>
          <a:schemeClr val="bg2">
            <a:lumMod val="90000"/>
          </a:schemeClr>
        </a:solidFill>
      </dgm:spPr>
      <dgm:t>
        <a:bodyPr/>
        <a:lstStyle/>
        <a:p>
          <a:pPr algn="just"/>
          <a:r>
            <a:rPr lang="tr-TR" sz="1800" dirty="0" smtClean="0"/>
            <a:t>Başvuru yapılan kurum ve kuruluşun güncel İŞKUR (Kurumca eklenecektir), SGK prim, SGK tarafından kesilmiş ve ödenmemiş idari para cezası olmadığına ya da yapılandırıldığına dair ilgili birimlerden alınmış güncel belgelerin aslı</a:t>
          </a:r>
          <a:endParaRPr lang="tr-TR" sz="1800" dirty="0"/>
        </a:p>
      </dgm:t>
    </dgm:pt>
    <dgm:pt modelId="{02F0C27F-D0C8-41F6-9772-6D16E97CFC4C}" type="parTrans" cxnId="{90BFDBA0-EF92-49B9-B70B-43D6A6D2F8D0}">
      <dgm:prSet/>
      <dgm:spPr/>
      <dgm:t>
        <a:bodyPr/>
        <a:lstStyle/>
        <a:p>
          <a:endParaRPr lang="tr-TR"/>
        </a:p>
      </dgm:t>
    </dgm:pt>
    <dgm:pt modelId="{EB045CF5-7F89-4417-81A0-914CC91814FF}" type="sibTrans" cxnId="{90BFDBA0-EF92-49B9-B70B-43D6A6D2F8D0}">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656AD1F-01D6-4466-94CB-9679D2A6D7C9}" type="pres">
      <dgm:prSet presAssocID="{505FFF0A-D66E-4CF3-9BD6-FE2E9A8DE296}" presName="text_1" presStyleLbl="node1" presStyleIdx="0" presStyleCnt="4" custScaleY="139183">
        <dgm:presLayoutVars>
          <dgm:bulletEnabled val="1"/>
        </dgm:presLayoutVars>
      </dgm:prSet>
      <dgm:spPr/>
      <dgm:t>
        <a:bodyPr/>
        <a:lstStyle/>
        <a:p>
          <a:endParaRPr lang="tr-TR"/>
        </a:p>
      </dgm:t>
    </dgm:pt>
    <dgm:pt modelId="{D01756C9-EC6D-49C6-8E30-F62570BB7D17}" type="pres">
      <dgm:prSet presAssocID="{505FFF0A-D66E-4CF3-9BD6-FE2E9A8DE296}" presName="accent_1" presStyleCnt="0"/>
      <dgm:spPr/>
    </dgm:pt>
    <dgm:pt modelId="{1198EF29-9528-4A14-888A-629FDA2B8564}" type="pres">
      <dgm:prSet presAssocID="{505FFF0A-D66E-4CF3-9BD6-FE2E9A8DE296}" presName="accentRepeatNode" presStyleLbl="solidFgAcc1" presStyleIdx="0" presStyleCnt="4"/>
      <dgm:spPr/>
    </dgm:pt>
    <dgm:pt modelId="{23E3457F-4A30-442F-B4FF-0EDD0B4AC029}" type="pres">
      <dgm:prSet presAssocID="{210ED231-C95A-4924-8466-B6B6A10347AC}" presName="text_2" presStyleLbl="node1" presStyleIdx="1" presStyleCnt="4" custScaleY="125617">
        <dgm:presLayoutVars>
          <dgm:bulletEnabled val="1"/>
        </dgm:presLayoutVars>
      </dgm:prSet>
      <dgm:spPr/>
      <dgm:t>
        <a:bodyPr/>
        <a:lstStyle/>
        <a:p>
          <a:endParaRPr lang="tr-TR"/>
        </a:p>
      </dgm:t>
    </dgm:pt>
    <dgm:pt modelId="{057AE1B3-1638-48E2-89AB-F2ACE266ECF2}" type="pres">
      <dgm:prSet presAssocID="{210ED231-C95A-4924-8466-B6B6A10347AC}" presName="accent_2" presStyleCnt="0"/>
      <dgm:spPr/>
    </dgm:pt>
    <dgm:pt modelId="{33774946-99A9-41E2-949B-A633B03F3A52}" type="pres">
      <dgm:prSet presAssocID="{210ED231-C95A-4924-8466-B6B6A10347AC}" presName="accentRepeatNode" presStyleLbl="solidFgAcc1" presStyleIdx="1" presStyleCnt="4"/>
      <dgm:spPr/>
    </dgm:pt>
    <dgm:pt modelId="{2B8FF5F4-E2A5-401D-B034-135D0CED0EDB}" type="pres">
      <dgm:prSet presAssocID="{50ADC862-2A50-44EB-A885-4F532CC60175}" presName="text_3" presStyleLbl="node1" presStyleIdx="2" presStyleCnt="4" custScaleY="137634">
        <dgm:presLayoutVars>
          <dgm:bulletEnabled val="1"/>
        </dgm:presLayoutVars>
      </dgm:prSet>
      <dgm:spPr/>
      <dgm:t>
        <a:bodyPr/>
        <a:lstStyle/>
        <a:p>
          <a:endParaRPr lang="tr-TR"/>
        </a:p>
      </dgm:t>
    </dgm:pt>
    <dgm:pt modelId="{89BDF1CB-3094-4EFB-A5E1-B204605ECFD1}" type="pres">
      <dgm:prSet presAssocID="{50ADC862-2A50-44EB-A885-4F532CC60175}" presName="accent_3" presStyleCnt="0"/>
      <dgm:spPr/>
    </dgm:pt>
    <dgm:pt modelId="{BF215809-CA9B-491B-B264-5ED5174B2998}" type="pres">
      <dgm:prSet presAssocID="{50ADC862-2A50-44EB-A885-4F532CC60175}" presName="accentRepeatNode" presStyleLbl="solidFgAcc1" presStyleIdx="2" presStyleCnt="4"/>
      <dgm:spPr/>
    </dgm:pt>
    <dgm:pt modelId="{75F4AF06-6B1A-4222-A6BC-966ADABA001F}" type="pres">
      <dgm:prSet presAssocID="{F3797723-FC3C-430F-B50C-A2B7FD04E60D}" presName="text_4" presStyleLbl="node1" presStyleIdx="3" presStyleCnt="4" custScaleY="124878">
        <dgm:presLayoutVars>
          <dgm:bulletEnabled val="1"/>
        </dgm:presLayoutVars>
      </dgm:prSet>
      <dgm:spPr/>
      <dgm:t>
        <a:bodyPr/>
        <a:lstStyle/>
        <a:p>
          <a:endParaRPr lang="tr-TR"/>
        </a:p>
      </dgm:t>
    </dgm:pt>
    <dgm:pt modelId="{F09C680D-F8D2-4A22-82AE-0EDC19828D80}" type="pres">
      <dgm:prSet presAssocID="{F3797723-FC3C-430F-B50C-A2B7FD04E60D}" presName="accent_4" presStyleCnt="0"/>
      <dgm:spPr/>
    </dgm:pt>
    <dgm:pt modelId="{6AE78A2B-E105-4B98-AAA0-D274028FCB23}" type="pres">
      <dgm:prSet presAssocID="{F3797723-FC3C-430F-B50C-A2B7FD04E60D}" presName="accentRepeatNode" presStyleLbl="solidFgAcc1" presStyleIdx="3" presStyleCnt="4"/>
      <dgm:spPr/>
    </dgm:pt>
  </dgm:ptLst>
  <dgm:cxnLst>
    <dgm:cxn modelId="{EB18F350-2F4B-4BBA-89CB-9404F89B0B27}" type="presOf" srcId="{50ADC862-2A50-44EB-A885-4F532CC60175}" destId="{2B8FF5F4-E2A5-401D-B034-135D0CED0EDB}" srcOrd="0" destOrd="0" presId="urn:microsoft.com/office/officeart/2008/layout/VerticalCurvedList"/>
    <dgm:cxn modelId="{7CC7273F-E22E-49A4-B6D2-315B7986D89B}" type="presOf" srcId="{EB045CF5-7F89-4417-81A0-914CC91814FF}" destId="{D35C1B30-1E02-4032-8815-1556C5C679D2}" srcOrd="0" destOrd="0" presId="urn:microsoft.com/office/officeart/2008/layout/VerticalCurvedList"/>
    <dgm:cxn modelId="{EC2845EF-818E-442B-AD4C-6AF63336FD3C}" type="presOf" srcId="{58A7FFBE-3778-413D-A555-51D8DEF25395}" destId="{391DD2C2-830A-4E53-910A-20AC7947C3CA}" srcOrd="0" destOrd="0" presId="urn:microsoft.com/office/officeart/2008/layout/VerticalCurvedList"/>
    <dgm:cxn modelId="{90BFDBA0-EF92-49B9-B70B-43D6A6D2F8D0}" srcId="{58A7FFBE-3778-413D-A555-51D8DEF25395}" destId="{505FFF0A-D66E-4CF3-9BD6-FE2E9A8DE296}" srcOrd="0" destOrd="0" parTransId="{02F0C27F-D0C8-41F6-9772-6D16E97CFC4C}" sibTransId="{EB045CF5-7F89-4417-81A0-914CC91814FF}"/>
    <dgm:cxn modelId="{E0788891-D8F8-4A38-83F6-4DB02B476616}" srcId="{58A7FFBE-3778-413D-A555-51D8DEF25395}" destId="{210ED231-C95A-4924-8466-B6B6A10347AC}" srcOrd="1" destOrd="0" parTransId="{83192E71-0399-41DA-9ECB-7123D8D200BC}" sibTransId="{8B3B169A-01C7-4BC1-9E2B-6E438B438E9B}"/>
    <dgm:cxn modelId="{25326FAC-6BE5-4CD5-9A90-38CA5340885F}" type="presOf" srcId="{505FFF0A-D66E-4CF3-9BD6-FE2E9A8DE296}" destId="{1656AD1F-01D6-4466-94CB-9679D2A6D7C9}" srcOrd="0" destOrd="0" presId="urn:microsoft.com/office/officeart/2008/layout/VerticalCurvedList"/>
    <dgm:cxn modelId="{76EF9CF2-F891-4842-A3D3-E0D5F73FA21A}" srcId="{58A7FFBE-3778-413D-A555-51D8DEF25395}" destId="{F3797723-FC3C-430F-B50C-A2B7FD04E60D}" srcOrd="3" destOrd="0" parTransId="{C2DDCA2F-B0D3-4822-9FDB-A484773873F2}" sibTransId="{616761AE-D2EF-4798-99D4-2FD28F406A02}"/>
    <dgm:cxn modelId="{39D512E6-24ED-49D3-9E14-D54CD00EBEB4}" type="presOf" srcId="{F3797723-FC3C-430F-B50C-A2B7FD04E60D}" destId="{75F4AF06-6B1A-4222-A6BC-966ADABA001F}" srcOrd="0" destOrd="0" presId="urn:microsoft.com/office/officeart/2008/layout/VerticalCurvedList"/>
    <dgm:cxn modelId="{02C408E7-C481-4418-BCCC-9FE0987656D3}" srcId="{58A7FFBE-3778-413D-A555-51D8DEF25395}" destId="{50ADC862-2A50-44EB-A885-4F532CC60175}" srcOrd="2" destOrd="0" parTransId="{7909A4DE-E03A-4F3C-94A0-E8CEF69ADBB6}" sibTransId="{F2E18C9C-BA92-4B1A-81C5-B9265D6AFA83}"/>
    <dgm:cxn modelId="{33F1AC57-09B6-4F6C-80D3-0F62A668ECB2}" type="presOf" srcId="{210ED231-C95A-4924-8466-B6B6A10347AC}" destId="{23E3457F-4A30-442F-B4FF-0EDD0B4AC029}"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5F4E332F-D5D1-4CA4-8AD5-DB3CF4393FA7}" type="presParOf" srcId="{AD84FBCF-315D-42A1-A252-ED59FDF2E3ED}" destId="{1656AD1F-01D6-4466-94CB-9679D2A6D7C9}" srcOrd="1" destOrd="0" presId="urn:microsoft.com/office/officeart/2008/layout/VerticalCurvedList"/>
    <dgm:cxn modelId="{53E08B53-0553-41E6-ADF7-761CA0382C02}" type="presParOf" srcId="{AD84FBCF-315D-42A1-A252-ED59FDF2E3ED}" destId="{D01756C9-EC6D-49C6-8E30-F62570BB7D17}" srcOrd="2" destOrd="0" presId="urn:microsoft.com/office/officeart/2008/layout/VerticalCurvedList"/>
    <dgm:cxn modelId="{76C20DF5-D220-4FFA-B6B9-D6B28B8D17F5}" type="presParOf" srcId="{D01756C9-EC6D-49C6-8E30-F62570BB7D17}" destId="{1198EF29-9528-4A14-888A-629FDA2B8564}" srcOrd="0" destOrd="0" presId="urn:microsoft.com/office/officeart/2008/layout/VerticalCurvedList"/>
    <dgm:cxn modelId="{7680A825-3520-46DB-BB13-7FBC8A448520}" type="presParOf" srcId="{AD84FBCF-315D-42A1-A252-ED59FDF2E3ED}" destId="{23E3457F-4A30-442F-B4FF-0EDD0B4AC029}" srcOrd="3" destOrd="0" presId="urn:microsoft.com/office/officeart/2008/layout/VerticalCurvedList"/>
    <dgm:cxn modelId="{2D4E2AD6-68D3-4D08-A0D8-3BF7C30CFB12}" type="presParOf" srcId="{AD84FBCF-315D-42A1-A252-ED59FDF2E3ED}" destId="{057AE1B3-1638-48E2-89AB-F2ACE266ECF2}" srcOrd="4" destOrd="0" presId="urn:microsoft.com/office/officeart/2008/layout/VerticalCurvedList"/>
    <dgm:cxn modelId="{C1B320B1-08F4-4AF5-A9E8-27B7D92240E3}" type="presParOf" srcId="{057AE1B3-1638-48E2-89AB-F2ACE266ECF2}" destId="{33774946-99A9-41E2-949B-A633B03F3A52}" srcOrd="0" destOrd="0" presId="urn:microsoft.com/office/officeart/2008/layout/VerticalCurvedList"/>
    <dgm:cxn modelId="{B6C3CA25-D831-41D6-A53D-65B98457BB9E}" type="presParOf" srcId="{AD84FBCF-315D-42A1-A252-ED59FDF2E3ED}" destId="{2B8FF5F4-E2A5-401D-B034-135D0CED0EDB}" srcOrd="5" destOrd="0" presId="urn:microsoft.com/office/officeart/2008/layout/VerticalCurvedList"/>
    <dgm:cxn modelId="{4BF582FD-B0D9-405C-94EC-C16846E9636A}" type="presParOf" srcId="{AD84FBCF-315D-42A1-A252-ED59FDF2E3ED}" destId="{89BDF1CB-3094-4EFB-A5E1-B204605ECFD1}" srcOrd="6" destOrd="0" presId="urn:microsoft.com/office/officeart/2008/layout/VerticalCurvedList"/>
    <dgm:cxn modelId="{13118701-D59E-49BB-B934-CE4197493D74}" type="presParOf" srcId="{89BDF1CB-3094-4EFB-A5E1-B204605ECFD1}" destId="{BF215809-CA9B-491B-B264-5ED5174B2998}" srcOrd="0" destOrd="0" presId="urn:microsoft.com/office/officeart/2008/layout/VerticalCurvedList"/>
    <dgm:cxn modelId="{7287E631-410F-4F0F-B701-C07750ECB59B}" type="presParOf" srcId="{AD84FBCF-315D-42A1-A252-ED59FDF2E3ED}" destId="{75F4AF06-6B1A-4222-A6BC-966ADABA001F}" srcOrd="7" destOrd="0" presId="urn:microsoft.com/office/officeart/2008/layout/VerticalCurvedList"/>
    <dgm:cxn modelId="{0F487D51-510E-454E-A93C-42A4E9AC5D03}" type="presParOf" srcId="{AD84FBCF-315D-42A1-A252-ED59FDF2E3ED}" destId="{F09C680D-F8D2-4A22-82AE-0EDC19828D80}" srcOrd="8" destOrd="0" presId="urn:microsoft.com/office/officeart/2008/layout/VerticalCurvedList"/>
    <dgm:cxn modelId="{F6611D6C-8682-47CF-BF68-1D3297DD43A8}" type="presParOf" srcId="{F09C680D-F8D2-4A22-82AE-0EDC19828D80}" destId="{6AE78A2B-E105-4B98-AAA0-D274028FCB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D9E88F-57FF-4253-933C-018FB35E4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739D8FE-EF7B-4BB1-9311-016932EEB17A}">
      <dgm:prSet custT="1"/>
      <dgm:spPr>
        <a:noFill/>
        <a:ln>
          <a:noFill/>
        </a:ln>
      </dgm:spPr>
      <dgm:t>
        <a:bodyPr/>
        <a:lstStyle/>
        <a:p>
          <a:pPr algn="ctr" rtl="0"/>
          <a:endParaRPr lang="tr-TR" sz="3800" dirty="0"/>
        </a:p>
      </dgm:t>
    </dgm:pt>
    <dgm:pt modelId="{EBC0EA22-A185-440B-9DD6-A22BEFD4ACC4}" type="parTrans" cxnId="{39EA679C-D448-48F5-9D87-229B964C68E7}">
      <dgm:prSet/>
      <dgm:spPr/>
      <dgm:t>
        <a:bodyPr/>
        <a:lstStyle/>
        <a:p>
          <a:endParaRPr lang="tr-TR"/>
        </a:p>
      </dgm:t>
    </dgm:pt>
    <dgm:pt modelId="{D20D1429-6CA7-4B9A-8D56-BDF591CE33EF}" type="sibTrans" cxnId="{39EA679C-D448-48F5-9D87-229B964C68E7}">
      <dgm:prSet/>
      <dgm:spPr/>
      <dgm:t>
        <a:bodyPr/>
        <a:lstStyle/>
        <a:p>
          <a:endParaRPr lang="tr-TR"/>
        </a:p>
      </dgm:t>
    </dgm:pt>
    <dgm:pt modelId="{E4C0518B-6301-4BB7-B3F6-33253FF41389}">
      <dgm:prSet custT="1"/>
      <dgm:spPr>
        <a:noFill/>
        <a:ln>
          <a:noFill/>
        </a:ln>
      </dgm:spPr>
      <dgm:t>
        <a:bodyPr/>
        <a:lstStyle/>
        <a:p>
          <a:pPr algn="ctr"/>
          <a:r>
            <a:rPr lang="tr-TR" sz="2800" b="1" dirty="0">
              <a:solidFill>
                <a:srgbClr val="00B0F0"/>
              </a:solidFill>
            </a:rPr>
            <a:t>Engellinin İşe Yerleştirilmesi, İşe ve İşyerine Uyumunun Sağlanmasına Yönelik Projeler</a:t>
          </a:r>
        </a:p>
      </dgm:t>
    </dgm:pt>
    <dgm:pt modelId="{EA0C3E4B-D809-4914-A2E8-390583AEF848}" type="parTrans" cxnId="{748111D2-5B66-44E0-8F51-E296743A253C}">
      <dgm:prSet/>
      <dgm:spPr/>
      <dgm:t>
        <a:bodyPr/>
        <a:lstStyle/>
        <a:p>
          <a:endParaRPr lang="tr-TR"/>
        </a:p>
      </dgm:t>
    </dgm:pt>
    <dgm:pt modelId="{ADD720F1-410B-4630-97ED-A81FBF008998}" type="sibTrans" cxnId="{748111D2-5B66-44E0-8F51-E296743A253C}">
      <dgm:prSet/>
      <dgm:spPr/>
      <dgm:t>
        <a:bodyPr/>
        <a:lstStyle/>
        <a:p>
          <a:endParaRPr lang="tr-TR"/>
        </a:p>
      </dgm:t>
    </dgm:pt>
    <dgm:pt modelId="{849E3755-D90E-46EE-878E-EBF6180C5C8B}" type="pres">
      <dgm:prSet presAssocID="{6BD9E88F-57FF-4253-933C-018FB35E43A5}" presName="linear" presStyleCnt="0">
        <dgm:presLayoutVars>
          <dgm:animLvl val="lvl"/>
          <dgm:resizeHandles val="exact"/>
        </dgm:presLayoutVars>
      </dgm:prSet>
      <dgm:spPr/>
      <dgm:t>
        <a:bodyPr/>
        <a:lstStyle/>
        <a:p>
          <a:endParaRPr lang="tr-TR"/>
        </a:p>
      </dgm:t>
    </dgm:pt>
    <dgm:pt modelId="{554A5742-E556-4214-992D-8F0AD23367A3}" type="pres">
      <dgm:prSet presAssocID="{0739D8FE-EF7B-4BB1-9311-016932EEB17A}" presName="parentText" presStyleLbl="node1" presStyleIdx="0" presStyleCnt="2" custScaleX="97200" custScaleY="53863" custLinFactNeighborX="-867" custLinFactNeighborY="72238">
        <dgm:presLayoutVars>
          <dgm:chMax val="0"/>
          <dgm:bulletEnabled val="1"/>
        </dgm:presLayoutVars>
      </dgm:prSet>
      <dgm:spPr/>
      <dgm:t>
        <a:bodyPr/>
        <a:lstStyle/>
        <a:p>
          <a:endParaRPr lang="tr-TR"/>
        </a:p>
      </dgm:t>
    </dgm:pt>
    <dgm:pt modelId="{63305D50-5FAE-4369-B461-B0F87FF54879}" type="pres">
      <dgm:prSet presAssocID="{D20D1429-6CA7-4B9A-8D56-BDF591CE33EF}" presName="spacer" presStyleCnt="0"/>
      <dgm:spPr/>
    </dgm:pt>
    <dgm:pt modelId="{266AD8D0-9563-45C1-BFAC-14EF5407DC5B}" type="pres">
      <dgm:prSet presAssocID="{E4C0518B-6301-4BB7-B3F6-33253FF41389}" presName="parentText" presStyleLbl="node1" presStyleIdx="1" presStyleCnt="2">
        <dgm:presLayoutVars>
          <dgm:chMax val="0"/>
          <dgm:bulletEnabled val="1"/>
        </dgm:presLayoutVars>
      </dgm:prSet>
      <dgm:spPr/>
      <dgm:t>
        <a:bodyPr/>
        <a:lstStyle/>
        <a:p>
          <a:endParaRPr lang="tr-TR"/>
        </a:p>
      </dgm:t>
    </dgm:pt>
  </dgm:ptLst>
  <dgm:cxnLst>
    <dgm:cxn modelId="{39EA679C-D448-48F5-9D87-229B964C68E7}" srcId="{6BD9E88F-57FF-4253-933C-018FB35E43A5}" destId="{0739D8FE-EF7B-4BB1-9311-016932EEB17A}" srcOrd="0" destOrd="0" parTransId="{EBC0EA22-A185-440B-9DD6-A22BEFD4ACC4}" sibTransId="{D20D1429-6CA7-4B9A-8D56-BDF591CE33EF}"/>
    <dgm:cxn modelId="{748111D2-5B66-44E0-8F51-E296743A253C}" srcId="{6BD9E88F-57FF-4253-933C-018FB35E43A5}" destId="{E4C0518B-6301-4BB7-B3F6-33253FF41389}" srcOrd="1" destOrd="0" parTransId="{EA0C3E4B-D809-4914-A2E8-390583AEF848}" sibTransId="{ADD720F1-410B-4630-97ED-A81FBF008998}"/>
    <dgm:cxn modelId="{F40F05BF-FF74-4535-83AF-789DD86AAB69}" type="presOf" srcId="{E4C0518B-6301-4BB7-B3F6-33253FF41389}" destId="{266AD8D0-9563-45C1-BFAC-14EF5407DC5B}" srcOrd="0" destOrd="0" presId="urn:microsoft.com/office/officeart/2005/8/layout/vList2"/>
    <dgm:cxn modelId="{1D765AEA-E9C0-4C75-A330-20370ECA8FA7}" type="presOf" srcId="{6BD9E88F-57FF-4253-933C-018FB35E43A5}" destId="{849E3755-D90E-46EE-878E-EBF6180C5C8B}" srcOrd="0" destOrd="0" presId="urn:microsoft.com/office/officeart/2005/8/layout/vList2"/>
    <dgm:cxn modelId="{375B609B-3DA3-4B08-9813-30434584D337}" type="presOf" srcId="{0739D8FE-EF7B-4BB1-9311-016932EEB17A}" destId="{554A5742-E556-4214-992D-8F0AD23367A3}" srcOrd="0" destOrd="0" presId="urn:microsoft.com/office/officeart/2005/8/layout/vList2"/>
    <dgm:cxn modelId="{1525FD1D-C534-4794-B8B4-EB7D190EC72F}" type="presParOf" srcId="{849E3755-D90E-46EE-878E-EBF6180C5C8B}" destId="{554A5742-E556-4214-992D-8F0AD23367A3}" srcOrd="0" destOrd="0" presId="urn:microsoft.com/office/officeart/2005/8/layout/vList2"/>
    <dgm:cxn modelId="{D6BC7FFF-0E20-4B42-97F4-CC4C5B46CA43}" type="presParOf" srcId="{849E3755-D90E-46EE-878E-EBF6180C5C8B}" destId="{63305D50-5FAE-4369-B461-B0F87FF54879}" srcOrd="1" destOrd="0" presId="urn:microsoft.com/office/officeart/2005/8/layout/vList2"/>
    <dgm:cxn modelId="{E3ADAC53-73BD-4221-8D69-A6986A5E4D66}" type="presParOf" srcId="{849E3755-D90E-46EE-878E-EBF6180C5C8B}" destId="{266AD8D0-9563-45C1-BFAC-14EF5407DC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874AAA-7F7F-4FD3-BBB9-1C4080D0FD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EA037B41-08E6-461A-BAF8-EA9266626B27}">
      <dgm:prSet custT="1"/>
      <dgm:spPr>
        <a:solidFill>
          <a:schemeClr val="bg2">
            <a:lumMod val="75000"/>
          </a:schemeClr>
        </a:solidFill>
      </dgm:spPr>
      <dgm:t>
        <a:bodyPr/>
        <a:lstStyle/>
        <a:p>
          <a:pPr algn="just" rtl="0"/>
          <a:r>
            <a:rPr lang="tr-TR" sz="2000" dirty="0" smtClean="0">
              <a:solidFill>
                <a:schemeClr val="tx1"/>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sz="2000" dirty="0">
            <a:solidFill>
              <a:schemeClr val="tx1"/>
            </a:solidFill>
          </a:endParaRPr>
        </a:p>
      </dgm:t>
    </dgm:pt>
    <dgm:pt modelId="{E364D1E4-E9AA-4EB1-87DE-035ED265A88F}" type="parTrans" cxnId="{9E506EDE-87F2-401B-9BF2-027180329462}">
      <dgm:prSet/>
      <dgm:spPr/>
      <dgm:t>
        <a:bodyPr/>
        <a:lstStyle/>
        <a:p>
          <a:endParaRPr lang="tr-TR"/>
        </a:p>
      </dgm:t>
    </dgm:pt>
    <dgm:pt modelId="{F5C04935-5F2C-48AA-BA23-414ED309DD3F}" type="sibTrans" cxnId="{9E506EDE-87F2-401B-9BF2-027180329462}">
      <dgm:prSet/>
      <dgm:spPr/>
      <dgm:t>
        <a:bodyPr/>
        <a:lstStyle/>
        <a:p>
          <a:endParaRPr lang="tr-TR"/>
        </a:p>
      </dgm:t>
    </dgm:pt>
    <dgm:pt modelId="{52BCD805-F8BE-41A2-9513-B50EDBD7876A}">
      <dgm:prSet custT="1"/>
      <dgm:spPr>
        <a:solidFill>
          <a:schemeClr val="bg2">
            <a:lumMod val="75000"/>
          </a:schemeClr>
        </a:solidFill>
      </dgm:spPr>
      <dgm:t>
        <a:bodyPr/>
        <a:lstStyle/>
        <a:p>
          <a:pPr algn="just"/>
          <a:r>
            <a:rPr lang="tr-TR" sz="2000" dirty="0">
              <a:solidFill>
                <a:schemeClr val="tx1"/>
              </a:solidFill>
            </a:rPr>
            <a:t>Engelli bireylerin kendi yaşamının sorumluluğunu alabilen bağımsız bireyler olmasına katkıda bulunup, işe kabulü için hazırlanmasını, işe yerleşmesini, işe ve işyerine uyumunun sağlanmasını temin edecek projeleri tüzel kişilikler sunabileceklerdir.</a:t>
          </a:r>
        </a:p>
      </dgm:t>
    </dgm:pt>
    <dgm:pt modelId="{18B749AB-5B59-4AE5-88C8-B903396E5023}" type="parTrans" cxnId="{557A8D24-F0DC-4C4E-BE2B-5AD034A053E3}">
      <dgm:prSet/>
      <dgm:spPr/>
      <dgm:t>
        <a:bodyPr/>
        <a:lstStyle/>
        <a:p>
          <a:endParaRPr lang="tr-TR"/>
        </a:p>
      </dgm:t>
    </dgm:pt>
    <dgm:pt modelId="{314F8997-16AE-4D48-8004-770D8229955B}" type="sibTrans" cxnId="{557A8D24-F0DC-4C4E-BE2B-5AD034A053E3}">
      <dgm:prSet/>
      <dgm:spPr/>
      <dgm:t>
        <a:bodyPr/>
        <a:lstStyle/>
        <a:p>
          <a:endParaRPr lang="tr-TR"/>
        </a:p>
      </dgm:t>
    </dgm:pt>
    <dgm:pt modelId="{79E61EC7-65B5-4E18-AFE0-3040B370D0E9}" type="pres">
      <dgm:prSet presAssocID="{A1874AAA-7F7F-4FD3-BBB9-1C4080D0FDC2}" presName="linear" presStyleCnt="0">
        <dgm:presLayoutVars>
          <dgm:animLvl val="lvl"/>
          <dgm:resizeHandles val="exact"/>
        </dgm:presLayoutVars>
      </dgm:prSet>
      <dgm:spPr/>
      <dgm:t>
        <a:bodyPr/>
        <a:lstStyle/>
        <a:p>
          <a:endParaRPr lang="tr-TR"/>
        </a:p>
      </dgm:t>
    </dgm:pt>
    <dgm:pt modelId="{3B97529D-CEEA-46AB-B890-104B04E0C5FC}" type="pres">
      <dgm:prSet presAssocID="{52BCD805-F8BE-41A2-9513-B50EDBD7876A}" presName="parentText" presStyleLbl="node1" presStyleIdx="0" presStyleCnt="2">
        <dgm:presLayoutVars>
          <dgm:chMax val="0"/>
          <dgm:bulletEnabled val="1"/>
        </dgm:presLayoutVars>
      </dgm:prSet>
      <dgm:spPr/>
      <dgm:t>
        <a:bodyPr/>
        <a:lstStyle/>
        <a:p>
          <a:endParaRPr lang="tr-TR"/>
        </a:p>
      </dgm:t>
    </dgm:pt>
    <dgm:pt modelId="{2A4410A2-7A96-496A-872A-81764F117820}" type="pres">
      <dgm:prSet presAssocID="{314F8997-16AE-4D48-8004-770D8229955B}" presName="spacer" presStyleCnt="0"/>
      <dgm:spPr/>
    </dgm:pt>
    <dgm:pt modelId="{C76F2E2E-72A7-4342-BF87-BF0B5CED9846}" type="pres">
      <dgm:prSet presAssocID="{EA037B41-08E6-461A-BAF8-EA9266626B27}" presName="parentText" presStyleLbl="node1" presStyleIdx="1" presStyleCnt="2" custScaleY="80442" custLinFactNeighborX="1626" custLinFactNeighborY="-47348">
        <dgm:presLayoutVars>
          <dgm:chMax val="0"/>
          <dgm:bulletEnabled val="1"/>
        </dgm:presLayoutVars>
      </dgm:prSet>
      <dgm:spPr/>
      <dgm:t>
        <a:bodyPr/>
        <a:lstStyle/>
        <a:p>
          <a:endParaRPr lang="tr-TR"/>
        </a:p>
      </dgm:t>
    </dgm:pt>
  </dgm:ptLst>
  <dgm:cxnLst>
    <dgm:cxn modelId="{9E506EDE-87F2-401B-9BF2-027180329462}" srcId="{A1874AAA-7F7F-4FD3-BBB9-1C4080D0FDC2}" destId="{EA037B41-08E6-461A-BAF8-EA9266626B27}" srcOrd="1" destOrd="0" parTransId="{E364D1E4-E9AA-4EB1-87DE-035ED265A88F}" sibTransId="{F5C04935-5F2C-48AA-BA23-414ED309DD3F}"/>
    <dgm:cxn modelId="{1040D364-C8B7-4FED-A22E-9269E31C94D2}" type="presOf" srcId="{52BCD805-F8BE-41A2-9513-B50EDBD7876A}" destId="{3B97529D-CEEA-46AB-B890-104B04E0C5FC}" srcOrd="0" destOrd="0" presId="urn:microsoft.com/office/officeart/2005/8/layout/vList2"/>
    <dgm:cxn modelId="{D792A65E-F5B4-4169-B54E-C43FA1A518ED}" type="presOf" srcId="{EA037B41-08E6-461A-BAF8-EA9266626B27}" destId="{C76F2E2E-72A7-4342-BF87-BF0B5CED9846}" srcOrd="0" destOrd="0" presId="urn:microsoft.com/office/officeart/2005/8/layout/vList2"/>
    <dgm:cxn modelId="{557A8D24-F0DC-4C4E-BE2B-5AD034A053E3}" srcId="{A1874AAA-7F7F-4FD3-BBB9-1C4080D0FDC2}" destId="{52BCD805-F8BE-41A2-9513-B50EDBD7876A}" srcOrd="0" destOrd="0" parTransId="{18B749AB-5B59-4AE5-88C8-B903396E5023}" sibTransId="{314F8997-16AE-4D48-8004-770D8229955B}"/>
    <dgm:cxn modelId="{2D41672A-BA49-4882-8C8A-0D4449287D0A}" type="presOf" srcId="{A1874AAA-7F7F-4FD3-BBB9-1C4080D0FDC2}" destId="{79E61EC7-65B5-4E18-AFE0-3040B370D0E9}" srcOrd="0" destOrd="0" presId="urn:microsoft.com/office/officeart/2005/8/layout/vList2"/>
    <dgm:cxn modelId="{494FBE09-EDF5-4446-93DE-FA008C359489}" type="presParOf" srcId="{79E61EC7-65B5-4E18-AFE0-3040B370D0E9}" destId="{3B97529D-CEEA-46AB-B890-104B04E0C5FC}" srcOrd="0" destOrd="0" presId="urn:microsoft.com/office/officeart/2005/8/layout/vList2"/>
    <dgm:cxn modelId="{D33D84E3-162F-41A6-BAC6-F01697A14275}" type="presParOf" srcId="{79E61EC7-65B5-4E18-AFE0-3040B370D0E9}" destId="{2A4410A2-7A96-496A-872A-81764F117820}" srcOrd="1" destOrd="0" presId="urn:microsoft.com/office/officeart/2005/8/layout/vList2"/>
    <dgm:cxn modelId="{49BE515C-B532-4A15-9082-3DA14D4DCA74}" type="presParOf" srcId="{79E61EC7-65B5-4E18-AFE0-3040B370D0E9}" destId="{C76F2E2E-72A7-4342-BF87-BF0B5CED98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251314DF-0D6B-49F8-80FD-4B754B1A2081}">
      <dgm:prSet custT="1"/>
      <dgm:spPr>
        <a:solidFill>
          <a:schemeClr val="bg2">
            <a:lumMod val="90000"/>
          </a:schemeClr>
        </a:solidFill>
      </dgm:spPr>
      <dgm:t>
        <a:bodyPr/>
        <a:lstStyle/>
        <a:p>
          <a:r>
            <a:rPr lang="tr-TR" sz="2000" dirty="0" smtClean="0"/>
            <a:t>Talep dilekçesi</a:t>
          </a:r>
          <a:endParaRPr lang="tr-TR" sz="2000" dirty="0"/>
        </a:p>
      </dgm:t>
    </dgm:pt>
    <dgm:pt modelId="{44F8CFAD-A1CE-49C1-906D-A701486DA4C2}" type="parTrans" cxnId="{A090EA7C-5B64-4E6F-8AD7-FE8DDE1CB941}">
      <dgm:prSet/>
      <dgm:spPr/>
      <dgm:t>
        <a:bodyPr/>
        <a:lstStyle/>
        <a:p>
          <a:endParaRPr lang="tr-TR"/>
        </a:p>
      </dgm:t>
    </dgm:pt>
    <dgm:pt modelId="{FA1CD25E-5ADA-4555-915E-D7E2B4BE96CA}" type="sibTrans" cxnId="{A090EA7C-5B64-4E6F-8AD7-FE8DDE1CB941}">
      <dgm:prSet/>
      <dgm:spPr/>
      <dgm:t>
        <a:bodyPr/>
        <a:lstStyle/>
        <a:p>
          <a:endParaRPr lang="tr-TR"/>
        </a:p>
      </dgm:t>
    </dgm:pt>
    <dgm:pt modelId="{71AA3B0B-9394-4FAA-B662-74C50B76E0BB}">
      <dgm:prSet custT="1"/>
      <dgm:spPr>
        <a:solidFill>
          <a:schemeClr val="bg2">
            <a:lumMod val="90000"/>
          </a:schemeClr>
        </a:solidFill>
      </dgm:spPr>
      <dgm:t>
        <a:bodyPr/>
        <a:lstStyle/>
        <a:p>
          <a:r>
            <a:rPr lang="tr-TR" sz="2000" dirty="0" smtClean="0"/>
            <a:t>Proje Başvuru Formu</a:t>
          </a:r>
          <a:endParaRPr lang="tr-TR" sz="2000" dirty="0"/>
        </a:p>
      </dgm:t>
    </dgm:pt>
    <dgm:pt modelId="{2D5BE800-22A1-4552-BE13-7C9443268781}" type="parTrans" cxnId="{66C980E1-B2FB-44B3-AC77-F78A7F599CA7}">
      <dgm:prSet/>
      <dgm:spPr/>
      <dgm:t>
        <a:bodyPr/>
        <a:lstStyle/>
        <a:p>
          <a:endParaRPr lang="tr-TR"/>
        </a:p>
      </dgm:t>
    </dgm:pt>
    <dgm:pt modelId="{0A3F94A9-8301-401E-8671-6B4033C4BCAD}" type="sibTrans" cxnId="{66C980E1-B2FB-44B3-AC77-F78A7F599CA7}">
      <dgm:prSet/>
      <dgm:spPr/>
      <dgm:t>
        <a:bodyPr/>
        <a:lstStyle/>
        <a:p>
          <a:endParaRPr lang="tr-TR"/>
        </a:p>
      </dgm:t>
    </dgm:pt>
    <dgm:pt modelId="{B2301491-C815-44EE-847E-D1ADC7ADBCA4}">
      <dgm:prSet custT="1"/>
      <dgm:spPr>
        <a:solidFill>
          <a:schemeClr val="bg2">
            <a:lumMod val="90000"/>
          </a:schemeClr>
        </a:solidFill>
      </dgm:spPr>
      <dgm:t>
        <a:bodyPr/>
        <a:lstStyle/>
        <a:p>
          <a:r>
            <a:rPr lang="tr-TR" sz="2000" dirty="0" smtClean="0"/>
            <a:t>Proje bütçe tablosu</a:t>
          </a:r>
          <a:endParaRPr lang="tr-TR" sz="2000" dirty="0"/>
        </a:p>
      </dgm:t>
    </dgm:pt>
    <dgm:pt modelId="{26E3BE7F-2A07-4BB5-9ED9-25931784623E}" type="parTrans" cxnId="{5FED219D-8EEA-49B5-8B45-A342F17D8E80}">
      <dgm:prSet/>
      <dgm:spPr/>
      <dgm:t>
        <a:bodyPr/>
        <a:lstStyle/>
        <a:p>
          <a:endParaRPr lang="tr-TR"/>
        </a:p>
      </dgm:t>
    </dgm:pt>
    <dgm:pt modelId="{E552B962-D983-4115-9128-A51CC4BC45D6}" type="sibTrans" cxnId="{5FED219D-8EEA-49B5-8B45-A342F17D8E80}">
      <dgm:prSet/>
      <dgm:spPr/>
      <dgm:t>
        <a:bodyPr/>
        <a:lstStyle/>
        <a:p>
          <a:endParaRPr lang="tr-TR"/>
        </a:p>
      </dgm:t>
    </dgm:pt>
    <dgm:pt modelId="{50D24CFF-900D-49FA-B2E7-F6A64BC35F7D}">
      <dgm:prSet custT="1"/>
      <dgm:spPr>
        <a:solidFill>
          <a:schemeClr val="bg2">
            <a:lumMod val="90000"/>
          </a:schemeClr>
        </a:solidFill>
      </dgm:spPr>
      <dgm:t>
        <a:bodyPr/>
        <a:lstStyle/>
        <a:p>
          <a:r>
            <a:rPr lang="tr-TR" sz="2000" dirty="0" smtClean="0"/>
            <a:t>İstihdam taahhüdü içeren projelerde bu taahhüde ilişkin belgeler </a:t>
          </a:r>
          <a:endParaRPr lang="tr-TR" sz="2000" dirty="0"/>
        </a:p>
      </dgm:t>
    </dgm:pt>
    <dgm:pt modelId="{1E4E5259-61E6-4CC6-9580-030BB6BA57EE}" type="parTrans" cxnId="{06979A0B-5DE5-43EC-9785-ECE2B8502B21}">
      <dgm:prSet/>
      <dgm:spPr/>
      <dgm:t>
        <a:bodyPr/>
        <a:lstStyle/>
        <a:p>
          <a:endParaRPr lang="tr-TR"/>
        </a:p>
      </dgm:t>
    </dgm:pt>
    <dgm:pt modelId="{894CB6F2-8D75-427B-9425-637DF386372D}" type="sibTrans" cxnId="{06979A0B-5DE5-43EC-9785-ECE2B8502B21}">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FEC34AB-15A7-4442-BE38-1FCE00D207E5}" type="pres">
      <dgm:prSet presAssocID="{251314DF-0D6B-49F8-80FD-4B754B1A2081}" presName="text_1" presStyleLbl="node1" presStyleIdx="0" presStyleCnt="4">
        <dgm:presLayoutVars>
          <dgm:bulletEnabled val="1"/>
        </dgm:presLayoutVars>
      </dgm:prSet>
      <dgm:spPr/>
      <dgm:t>
        <a:bodyPr/>
        <a:lstStyle/>
        <a:p>
          <a:endParaRPr lang="tr-TR"/>
        </a:p>
      </dgm:t>
    </dgm:pt>
    <dgm:pt modelId="{0CB6E632-7547-495E-A5C3-6782F9D2558A}" type="pres">
      <dgm:prSet presAssocID="{251314DF-0D6B-49F8-80FD-4B754B1A2081}" presName="accent_1" presStyleCnt="0"/>
      <dgm:spPr/>
    </dgm:pt>
    <dgm:pt modelId="{4F17C2DB-A4BE-487D-BED2-509F2B1A8C01}" type="pres">
      <dgm:prSet presAssocID="{251314DF-0D6B-49F8-80FD-4B754B1A2081}" presName="accentRepeatNode" presStyleLbl="solidFgAcc1" presStyleIdx="0" presStyleCnt="4"/>
      <dgm:spPr/>
    </dgm:pt>
    <dgm:pt modelId="{261AF45E-7C4B-4511-9A32-6EE4CBF90B5A}" type="pres">
      <dgm:prSet presAssocID="{71AA3B0B-9394-4FAA-B662-74C50B76E0BB}" presName="text_2" presStyleLbl="node1" presStyleIdx="1" presStyleCnt="4">
        <dgm:presLayoutVars>
          <dgm:bulletEnabled val="1"/>
        </dgm:presLayoutVars>
      </dgm:prSet>
      <dgm:spPr/>
      <dgm:t>
        <a:bodyPr/>
        <a:lstStyle/>
        <a:p>
          <a:endParaRPr lang="tr-TR"/>
        </a:p>
      </dgm:t>
    </dgm:pt>
    <dgm:pt modelId="{A59F1311-2445-44E0-814F-F979D2128465}" type="pres">
      <dgm:prSet presAssocID="{71AA3B0B-9394-4FAA-B662-74C50B76E0BB}" presName="accent_2" presStyleCnt="0"/>
      <dgm:spPr/>
    </dgm:pt>
    <dgm:pt modelId="{A2FA99F7-C3C6-44EA-B138-AB5E595FD989}" type="pres">
      <dgm:prSet presAssocID="{71AA3B0B-9394-4FAA-B662-74C50B76E0BB}" presName="accentRepeatNode" presStyleLbl="solidFgAcc1" presStyleIdx="1" presStyleCnt="4"/>
      <dgm:spPr/>
    </dgm:pt>
    <dgm:pt modelId="{E2A3960A-445A-4C25-83FD-C8B6BF289E56}" type="pres">
      <dgm:prSet presAssocID="{B2301491-C815-44EE-847E-D1ADC7ADBCA4}" presName="text_3" presStyleLbl="node1" presStyleIdx="2" presStyleCnt="4">
        <dgm:presLayoutVars>
          <dgm:bulletEnabled val="1"/>
        </dgm:presLayoutVars>
      </dgm:prSet>
      <dgm:spPr/>
      <dgm:t>
        <a:bodyPr/>
        <a:lstStyle/>
        <a:p>
          <a:endParaRPr lang="tr-TR"/>
        </a:p>
      </dgm:t>
    </dgm:pt>
    <dgm:pt modelId="{972A4460-5596-473C-BBA9-3128E0E97921}" type="pres">
      <dgm:prSet presAssocID="{B2301491-C815-44EE-847E-D1ADC7ADBCA4}" presName="accent_3" presStyleCnt="0"/>
      <dgm:spPr/>
    </dgm:pt>
    <dgm:pt modelId="{BABF069B-7133-42CA-866C-196F8E58B8C2}" type="pres">
      <dgm:prSet presAssocID="{B2301491-C815-44EE-847E-D1ADC7ADBCA4}" presName="accentRepeatNode" presStyleLbl="solidFgAcc1" presStyleIdx="2" presStyleCnt="4"/>
      <dgm:spPr/>
    </dgm:pt>
    <dgm:pt modelId="{DA5071CF-4C81-4E3D-90EE-5F3F8C79FC2E}" type="pres">
      <dgm:prSet presAssocID="{50D24CFF-900D-49FA-B2E7-F6A64BC35F7D}" presName="text_4" presStyleLbl="node1" presStyleIdx="3" presStyleCnt="4">
        <dgm:presLayoutVars>
          <dgm:bulletEnabled val="1"/>
        </dgm:presLayoutVars>
      </dgm:prSet>
      <dgm:spPr/>
      <dgm:t>
        <a:bodyPr/>
        <a:lstStyle/>
        <a:p>
          <a:endParaRPr lang="tr-TR"/>
        </a:p>
      </dgm:t>
    </dgm:pt>
    <dgm:pt modelId="{0070F7AB-AA05-4002-AADF-55E785742761}" type="pres">
      <dgm:prSet presAssocID="{50D24CFF-900D-49FA-B2E7-F6A64BC35F7D}" presName="accent_4" presStyleCnt="0"/>
      <dgm:spPr/>
    </dgm:pt>
    <dgm:pt modelId="{E99F563B-ACF6-4477-8A3C-EAD62C2074A0}" type="pres">
      <dgm:prSet presAssocID="{50D24CFF-900D-49FA-B2E7-F6A64BC35F7D}" presName="accentRepeatNode" presStyleLbl="solidFgAcc1" presStyleIdx="3" presStyleCnt="4"/>
      <dgm:spPr/>
    </dgm:pt>
  </dgm:ptLst>
  <dgm:cxnLst>
    <dgm:cxn modelId="{66C980E1-B2FB-44B3-AC77-F78A7F599CA7}" srcId="{58A7FFBE-3778-413D-A555-51D8DEF25395}" destId="{71AA3B0B-9394-4FAA-B662-74C50B76E0BB}" srcOrd="1" destOrd="0" parTransId="{2D5BE800-22A1-4552-BE13-7C9443268781}" sibTransId="{0A3F94A9-8301-401E-8671-6B4033C4BCAD}"/>
    <dgm:cxn modelId="{06979A0B-5DE5-43EC-9785-ECE2B8502B21}" srcId="{58A7FFBE-3778-413D-A555-51D8DEF25395}" destId="{50D24CFF-900D-49FA-B2E7-F6A64BC35F7D}" srcOrd="3" destOrd="0" parTransId="{1E4E5259-61E6-4CC6-9580-030BB6BA57EE}" sibTransId="{894CB6F2-8D75-427B-9425-637DF386372D}"/>
    <dgm:cxn modelId="{EC2845EF-818E-442B-AD4C-6AF63336FD3C}" type="presOf" srcId="{58A7FFBE-3778-413D-A555-51D8DEF25395}" destId="{391DD2C2-830A-4E53-910A-20AC7947C3CA}" srcOrd="0" destOrd="0" presId="urn:microsoft.com/office/officeart/2008/layout/VerticalCurvedList"/>
    <dgm:cxn modelId="{D50C3460-E14C-43FB-A2FA-9F8138210636}" type="presOf" srcId="{71AA3B0B-9394-4FAA-B662-74C50B76E0BB}" destId="{261AF45E-7C4B-4511-9A32-6EE4CBF90B5A}" srcOrd="0" destOrd="0" presId="urn:microsoft.com/office/officeart/2008/layout/VerticalCurvedList"/>
    <dgm:cxn modelId="{5F0ACE4D-F260-4ED0-88A0-D49A68CD39D6}" type="presOf" srcId="{FA1CD25E-5ADA-4555-915E-D7E2B4BE96CA}" destId="{D35C1B30-1E02-4032-8815-1556C5C679D2}" srcOrd="0" destOrd="0" presId="urn:microsoft.com/office/officeart/2008/layout/VerticalCurvedList"/>
    <dgm:cxn modelId="{5FED219D-8EEA-49B5-8B45-A342F17D8E80}" srcId="{58A7FFBE-3778-413D-A555-51D8DEF25395}" destId="{B2301491-C815-44EE-847E-D1ADC7ADBCA4}" srcOrd="2" destOrd="0" parTransId="{26E3BE7F-2A07-4BB5-9ED9-25931784623E}" sibTransId="{E552B962-D983-4115-9128-A51CC4BC45D6}"/>
    <dgm:cxn modelId="{6732A7D0-02D7-43FC-B44A-163C3E8FB4E6}" type="presOf" srcId="{50D24CFF-900D-49FA-B2E7-F6A64BC35F7D}" destId="{DA5071CF-4C81-4E3D-90EE-5F3F8C79FC2E}" srcOrd="0" destOrd="0" presId="urn:microsoft.com/office/officeart/2008/layout/VerticalCurvedList"/>
    <dgm:cxn modelId="{A090EA7C-5B64-4E6F-8AD7-FE8DDE1CB941}" srcId="{58A7FFBE-3778-413D-A555-51D8DEF25395}" destId="{251314DF-0D6B-49F8-80FD-4B754B1A2081}" srcOrd="0" destOrd="0" parTransId="{44F8CFAD-A1CE-49C1-906D-A701486DA4C2}" sibTransId="{FA1CD25E-5ADA-4555-915E-D7E2B4BE96CA}"/>
    <dgm:cxn modelId="{3BF51807-29F1-45CC-88A3-F21C2C6E8308}" type="presOf" srcId="{B2301491-C815-44EE-847E-D1ADC7ADBCA4}" destId="{E2A3960A-445A-4C25-83FD-C8B6BF289E56}" srcOrd="0" destOrd="0" presId="urn:microsoft.com/office/officeart/2008/layout/VerticalCurvedList"/>
    <dgm:cxn modelId="{B18DA5E9-CCDE-44B9-97E3-3C450018824A}" type="presOf" srcId="{251314DF-0D6B-49F8-80FD-4B754B1A2081}" destId="{1FEC34AB-15A7-4442-BE38-1FCE00D207E5}"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C0E45ED1-0549-4685-96F2-C73666B24152}" type="presParOf" srcId="{AD84FBCF-315D-42A1-A252-ED59FDF2E3ED}" destId="{1FEC34AB-15A7-4442-BE38-1FCE00D207E5}" srcOrd="1" destOrd="0" presId="urn:microsoft.com/office/officeart/2008/layout/VerticalCurvedList"/>
    <dgm:cxn modelId="{4A39676B-CDCB-4A63-9D18-E05F3747D471}" type="presParOf" srcId="{AD84FBCF-315D-42A1-A252-ED59FDF2E3ED}" destId="{0CB6E632-7547-495E-A5C3-6782F9D2558A}" srcOrd="2" destOrd="0" presId="urn:microsoft.com/office/officeart/2008/layout/VerticalCurvedList"/>
    <dgm:cxn modelId="{ACCE4E33-D676-4FC5-8816-26D5E3C8C8B3}" type="presParOf" srcId="{0CB6E632-7547-495E-A5C3-6782F9D2558A}" destId="{4F17C2DB-A4BE-487D-BED2-509F2B1A8C01}" srcOrd="0" destOrd="0" presId="urn:microsoft.com/office/officeart/2008/layout/VerticalCurvedList"/>
    <dgm:cxn modelId="{C6AF2271-620E-4031-84D4-54FF0517C876}" type="presParOf" srcId="{AD84FBCF-315D-42A1-A252-ED59FDF2E3ED}" destId="{261AF45E-7C4B-4511-9A32-6EE4CBF90B5A}" srcOrd="3" destOrd="0" presId="urn:microsoft.com/office/officeart/2008/layout/VerticalCurvedList"/>
    <dgm:cxn modelId="{27FE11C3-9FFF-4B06-B985-E6B9BA416342}" type="presParOf" srcId="{AD84FBCF-315D-42A1-A252-ED59FDF2E3ED}" destId="{A59F1311-2445-44E0-814F-F979D2128465}" srcOrd="4" destOrd="0" presId="urn:microsoft.com/office/officeart/2008/layout/VerticalCurvedList"/>
    <dgm:cxn modelId="{852186E1-EA87-4B36-B352-493C4381318E}" type="presParOf" srcId="{A59F1311-2445-44E0-814F-F979D2128465}" destId="{A2FA99F7-C3C6-44EA-B138-AB5E595FD989}" srcOrd="0" destOrd="0" presId="urn:microsoft.com/office/officeart/2008/layout/VerticalCurvedList"/>
    <dgm:cxn modelId="{92F205B2-01B6-4E59-880F-8B1FEA7501D0}" type="presParOf" srcId="{AD84FBCF-315D-42A1-A252-ED59FDF2E3ED}" destId="{E2A3960A-445A-4C25-83FD-C8B6BF289E56}" srcOrd="5" destOrd="0" presId="urn:microsoft.com/office/officeart/2008/layout/VerticalCurvedList"/>
    <dgm:cxn modelId="{0E018D07-68DE-4390-BAE6-21A33C59F325}" type="presParOf" srcId="{AD84FBCF-315D-42A1-A252-ED59FDF2E3ED}" destId="{972A4460-5596-473C-BBA9-3128E0E97921}" srcOrd="6" destOrd="0" presId="urn:microsoft.com/office/officeart/2008/layout/VerticalCurvedList"/>
    <dgm:cxn modelId="{AB122E67-7959-49B4-A72F-965EDDD20E15}" type="presParOf" srcId="{972A4460-5596-473C-BBA9-3128E0E97921}" destId="{BABF069B-7133-42CA-866C-196F8E58B8C2}" srcOrd="0" destOrd="0" presId="urn:microsoft.com/office/officeart/2008/layout/VerticalCurvedList"/>
    <dgm:cxn modelId="{BC4DA68C-6CFC-4E32-91BB-EAFE5E19D816}" type="presParOf" srcId="{AD84FBCF-315D-42A1-A252-ED59FDF2E3ED}" destId="{DA5071CF-4C81-4E3D-90EE-5F3F8C79FC2E}" srcOrd="7" destOrd="0" presId="urn:microsoft.com/office/officeart/2008/layout/VerticalCurvedList"/>
    <dgm:cxn modelId="{CCE5FCD3-E56C-4B86-8CFC-E06FED58EE2A}" type="presParOf" srcId="{AD84FBCF-315D-42A1-A252-ED59FDF2E3ED}" destId="{0070F7AB-AA05-4002-AADF-55E785742761}" srcOrd="8" destOrd="0" presId="urn:microsoft.com/office/officeart/2008/layout/VerticalCurvedList"/>
    <dgm:cxn modelId="{C9FDA4F7-8DA9-4782-80A2-A623008286EE}" type="presParOf" srcId="{0070F7AB-AA05-4002-AADF-55E785742761}" destId="{E99F563B-ACF6-4477-8A3C-EAD62C2074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50ADC862-2A50-44EB-A885-4F532CC60175}">
      <dgm:prSet custT="1"/>
      <dgm:spPr>
        <a:solidFill>
          <a:schemeClr val="bg2">
            <a:lumMod val="90000"/>
          </a:schemeClr>
        </a:solidFill>
      </dgm:spPr>
      <dgm:t>
        <a:bodyPr/>
        <a:lstStyle/>
        <a:p>
          <a:pPr algn="just"/>
          <a:r>
            <a:rPr lang="tr-TR" sz="1800" dirty="0" smtClean="0"/>
            <a:t>Başvuru sahibinin hukuki durumunu kanıtlayıcı belge (ticaret sicil gazetesi, vakıf senedi, dernek tüzüğü, esnaf odası kaydı örneği gibi)</a:t>
          </a:r>
          <a:endParaRPr lang="tr-TR" sz="1800" dirty="0"/>
        </a:p>
      </dgm:t>
    </dgm:pt>
    <dgm:pt modelId="{7909A4DE-E03A-4F3C-94A0-E8CEF69ADBB6}" type="parTrans" cxnId="{02C408E7-C481-4418-BCCC-9FE0987656D3}">
      <dgm:prSet/>
      <dgm:spPr/>
      <dgm:t>
        <a:bodyPr/>
        <a:lstStyle/>
        <a:p>
          <a:endParaRPr lang="tr-TR"/>
        </a:p>
      </dgm:t>
    </dgm:pt>
    <dgm:pt modelId="{F2E18C9C-BA92-4B1A-81C5-B9265D6AFA83}" type="sibTrans" cxnId="{02C408E7-C481-4418-BCCC-9FE0987656D3}">
      <dgm:prSet/>
      <dgm:spPr/>
      <dgm:t>
        <a:bodyPr/>
        <a:lstStyle/>
        <a:p>
          <a:endParaRPr lang="tr-TR"/>
        </a:p>
      </dgm:t>
    </dgm:pt>
    <dgm:pt modelId="{F3797723-FC3C-430F-B50C-A2B7FD04E60D}">
      <dgm:prSet custT="1"/>
      <dgm:spPr>
        <a:solidFill>
          <a:schemeClr val="bg2">
            <a:lumMod val="90000"/>
          </a:schemeClr>
        </a:solidFill>
      </dgm:spPr>
      <dgm:t>
        <a:bodyPr/>
        <a:lstStyle/>
        <a:p>
          <a:pPr algn="just"/>
          <a:r>
            <a:rPr lang="tr-TR" sz="1800" dirty="0" smtClean="0"/>
            <a:t>Daha önce İŞKUR ile düzenlenen ve/veya devam eden kurs veya faaliyet olması halinde, bunların ara ve nihai raporları veya sonuçları hakkındaki bilgi notu</a:t>
          </a:r>
          <a:endParaRPr lang="tr-TR" sz="1800" dirty="0"/>
        </a:p>
      </dgm:t>
    </dgm:pt>
    <dgm:pt modelId="{C2DDCA2F-B0D3-4822-9FDB-A484773873F2}" type="parTrans" cxnId="{76EF9CF2-F891-4842-A3D3-E0D5F73FA21A}">
      <dgm:prSet/>
      <dgm:spPr/>
      <dgm:t>
        <a:bodyPr/>
        <a:lstStyle/>
        <a:p>
          <a:endParaRPr lang="tr-TR"/>
        </a:p>
      </dgm:t>
    </dgm:pt>
    <dgm:pt modelId="{616761AE-D2EF-4798-99D4-2FD28F406A02}" type="sibTrans" cxnId="{76EF9CF2-F891-4842-A3D3-E0D5F73FA21A}">
      <dgm:prSet/>
      <dgm:spPr/>
      <dgm:t>
        <a:bodyPr/>
        <a:lstStyle/>
        <a:p>
          <a:endParaRPr lang="tr-TR"/>
        </a:p>
      </dgm:t>
    </dgm:pt>
    <dgm:pt modelId="{210ED231-C95A-4924-8466-B6B6A10347AC}">
      <dgm:prSet custT="1"/>
      <dgm:spPr>
        <a:solidFill>
          <a:schemeClr val="bg2">
            <a:lumMod val="90000"/>
          </a:schemeClr>
        </a:solidFill>
      </dgm:spPr>
      <dgm:t>
        <a:bodyPr/>
        <a:lstStyle/>
        <a:p>
          <a:pPr algn="just"/>
          <a:r>
            <a:rPr lang="tr-TR" sz="18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800" dirty="0"/>
        </a:p>
      </dgm:t>
    </dgm:pt>
    <dgm:pt modelId="{83192E71-0399-41DA-9ECB-7123D8D200BC}" type="parTrans" cxnId="{E0788891-D8F8-4A38-83F6-4DB02B476616}">
      <dgm:prSet/>
      <dgm:spPr/>
      <dgm:t>
        <a:bodyPr/>
        <a:lstStyle/>
        <a:p>
          <a:endParaRPr lang="tr-TR"/>
        </a:p>
      </dgm:t>
    </dgm:pt>
    <dgm:pt modelId="{8B3B169A-01C7-4BC1-9E2B-6E438B438E9B}" type="sibTrans" cxnId="{E0788891-D8F8-4A38-83F6-4DB02B476616}">
      <dgm:prSet/>
      <dgm:spPr/>
      <dgm:t>
        <a:bodyPr/>
        <a:lstStyle/>
        <a:p>
          <a:endParaRPr lang="tr-TR"/>
        </a:p>
      </dgm:t>
    </dgm:pt>
    <dgm:pt modelId="{505FFF0A-D66E-4CF3-9BD6-FE2E9A8DE296}">
      <dgm:prSet custT="1"/>
      <dgm:spPr>
        <a:solidFill>
          <a:schemeClr val="bg2">
            <a:lumMod val="90000"/>
          </a:schemeClr>
        </a:solidFill>
      </dgm:spPr>
      <dgm:t>
        <a:bodyPr/>
        <a:lstStyle/>
        <a:p>
          <a:pPr algn="just"/>
          <a:r>
            <a:rPr lang="tr-TR" sz="1800" dirty="0" smtClean="0"/>
            <a:t>Başvuru yapılan kurum ve kuruluşun güncel İŞKUR (Kurumca eklenecektir), SGK prim, SGK tarafından kesilmiş ve ödenmemiş idari para cezası olmadığına ya da yapılandırıldığına dair ilgili birimlerden alınmış güncel belgelerin aslı</a:t>
          </a:r>
          <a:endParaRPr lang="tr-TR" sz="1800" dirty="0"/>
        </a:p>
      </dgm:t>
    </dgm:pt>
    <dgm:pt modelId="{02F0C27F-D0C8-41F6-9772-6D16E97CFC4C}" type="parTrans" cxnId="{90BFDBA0-EF92-49B9-B70B-43D6A6D2F8D0}">
      <dgm:prSet/>
      <dgm:spPr/>
      <dgm:t>
        <a:bodyPr/>
        <a:lstStyle/>
        <a:p>
          <a:endParaRPr lang="tr-TR"/>
        </a:p>
      </dgm:t>
    </dgm:pt>
    <dgm:pt modelId="{EB045CF5-7F89-4417-81A0-914CC91814FF}" type="sibTrans" cxnId="{90BFDBA0-EF92-49B9-B70B-43D6A6D2F8D0}">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656AD1F-01D6-4466-94CB-9679D2A6D7C9}" type="pres">
      <dgm:prSet presAssocID="{505FFF0A-D66E-4CF3-9BD6-FE2E9A8DE296}" presName="text_1" presStyleLbl="node1" presStyleIdx="0" presStyleCnt="4" custScaleY="139183">
        <dgm:presLayoutVars>
          <dgm:bulletEnabled val="1"/>
        </dgm:presLayoutVars>
      </dgm:prSet>
      <dgm:spPr/>
      <dgm:t>
        <a:bodyPr/>
        <a:lstStyle/>
        <a:p>
          <a:endParaRPr lang="tr-TR"/>
        </a:p>
      </dgm:t>
    </dgm:pt>
    <dgm:pt modelId="{D01756C9-EC6D-49C6-8E30-F62570BB7D17}" type="pres">
      <dgm:prSet presAssocID="{505FFF0A-D66E-4CF3-9BD6-FE2E9A8DE296}" presName="accent_1" presStyleCnt="0"/>
      <dgm:spPr/>
    </dgm:pt>
    <dgm:pt modelId="{1198EF29-9528-4A14-888A-629FDA2B8564}" type="pres">
      <dgm:prSet presAssocID="{505FFF0A-D66E-4CF3-9BD6-FE2E9A8DE296}" presName="accentRepeatNode" presStyleLbl="solidFgAcc1" presStyleIdx="0" presStyleCnt="4"/>
      <dgm:spPr/>
    </dgm:pt>
    <dgm:pt modelId="{23E3457F-4A30-442F-B4FF-0EDD0B4AC029}" type="pres">
      <dgm:prSet presAssocID="{210ED231-C95A-4924-8466-B6B6A10347AC}" presName="text_2" presStyleLbl="node1" presStyleIdx="1" presStyleCnt="4" custScaleY="141528">
        <dgm:presLayoutVars>
          <dgm:bulletEnabled val="1"/>
        </dgm:presLayoutVars>
      </dgm:prSet>
      <dgm:spPr/>
      <dgm:t>
        <a:bodyPr/>
        <a:lstStyle/>
        <a:p>
          <a:endParaRPr lang="tr-TR"/>
        </a:p>
      </dgm:t>
    </dgm:pt>
    <dgm:pt modelId="{057AE1B3-1638-48E2-89AB-F2ACE266ECF2}" type="pres">
      <dgm:prSet presAssocID="{210ED231-C95A-4924-8466-B6B6A10347AC}" presName="accent_2" presStyleCnt="0"/>
      <dgm:spPr/>
    </dgm:pt>
    <dgm:pt modelId="{33774946-99A9-41E2-949B-A633B03F3A52}" type="pres">
      <dgm:prSet presAssocID="{210ED231-C95A-4924-8466-B6B6A10347AC}" presName="accentRepeatNode" presStyleLbl="solidFgAcc1" presStyleIdx="1" presStyleCnt="4"/>
      <dgm:spPr/>
    </dgm:pt>
    <dgm:pt modelId="{2B8FF5F4-E2A5-401D-B034-135D0CED0EDB}" type="pres">
      <dgm:prSet presAssocID="{50ADC862-2A50-44EB-A885-4F532CC60175}" presName="text_3" presStyleLbl="node1" presStyleIdx="2" presStyleCnt="4" custScaleY="137634">
        <dgm:presLayoutVars>
          <dgm:bulletEnabled val="1"/>
        </dgm:presLayoutVars>
      </dgm:prSet>
      <dgm:spPr/>
      <dgm:t>
        <a:bodyPr/>
        <a:lstStyle/>
        <a:p>
          <a:endParaRPr lang="tr-TR"/>
        </a:p>
      </dgm:t>
    </dgm:pt>
    <dgm:pt modelId="{89BDF1CB-3094-4EFB-A5E1-B204605ECFD1}" type="pres">
      <dgm:prSet presAssocID="{50ADC862-2A50-44EB-A885-4F532CC60175}" presName="accent_3" presStyleCnt="0"/>
      <dgm:spPr/>
    </dgm:pt>
    <dgm:pt modelId="{BF215809-CA9B-491B-B264-5ED5174B2998}" type="pres">
      <dgm:prSet presAssocID="{50ADC862-2A50-44EB-A885-4F532CC60175}" presName="accentRepeatNode" presStyleLbl="solidFgAcc1" presStyleIdx="2" presStyleCnt="4"/>
      <dgm:spPr/>
    </dgm:pt>
    <dgm:pt modelId="{75F4AF06-6B1A-4222-A6BC-966ADABA001F}" type="pres">
      <dgm:prSet presAssocID="{F3797723-FC3C-430F-B50C-A2B7FD04E60D}" presName="text_4" presStyleLbl="node1" presStyleIdx="3" presStyleCnt="4" custScaleY="124878">
        <dgm:presLayoutVars>
          <dgm:bulletEnabled val="1"/>
        </dgm:presLayoutVars>
      </dgm:prSet>
      <dgm:spPr/>
      <dgm:t>
        <a:bodyPr/>
        <a:lstStyle/>
        <a:p>
          <a:endParaRPr lang="tr-TR"/>
        </a:p>
      </dgm:t>
    </dgm:pt>
    <dgm:pt modelId="{F09C680D-F8D2-4A22-82AE-0EDC19828D80}" type="pres">
      <dgm:prSet presAssocID="{F3797723-FC3C-430F-B50C-A2B7FD04E60D}" presName="accent_4" presStyleCnt="0"/>
      <dgm:spPr/>
    </dgm:pt>
    <dgm:pt modelId="{6AE78A2B-E105-4B98-AAA0-D274028FCB23}" type="pres">
      <dgm:prSet presAssocID="{F3797723-FC3C-430F-B50C-A2B7FD04E60D}" presName="accentRepeatNode" presStyleLbl="solidFgAcc1" presStyleIdx="3" presStyleCnt="4"/>
      <dgm:spPr/>
    </dgm:pt>
  </dgm:ptLst>
  <dgm:cxnLst>
    <dgm:cxn modelId="{EB18F350-2F4B-4BBA-89CB-9404F89B0B27}" type="presOf" srcId="{50ADC862-2A50-44EB-A885-4F532CC60175}" destId="{2B8FF5F4-E2A5-401D-B034-135D0CED0EDB}" srcOrd="0" destOrd="0" presId="urn:microsoft.com/office/officeart/2008/layout/VerticalCurvedList"/>
    <dgm:cxn modelId="{7CC7273F-E22E-49A4-B6D2-315B7986D89B}" type="presOf" srcId="{EB045CF5-7F89-4417-81A0-914CC91814FF}" destId="{D35C1B30-1E02-4032-8815-1556C5C679D2}" srcOrd="0" destOrd="0" presId="urn:microsoft.com/office/officeart/2008/layout/VerticalCurvedList"/>
    <dgm:cxn modelId="{EC2845EF-818E-442B-AD4C-6AF63336FD3C}" type="presOf" srcId="{58A7FFBE-3778-413D-A555-51D8DEF25395}" destId="{391DD2C2-830A-4E53-910A-20AC7947C3CA}" srcOrd="0" destOrd="0" presId="urn:microsoft.com/office/officeart/2008/layout/VerticalCurvedList"/>
    <dgm:cxn modelId="{90BFDBA0-EF92-49B9-B70B-43D6A6D2F8D0}" srcId="{58A7FFBE-3778-413D-A555-51D8DEF25395}" destId="{505FFF0A-D66E-4CF3-9BD6-FE2E9A8DE296}" srcOrd="0" destOrd="0" parTransId="{02F0C27F-D0C8-41F6-9772-6D16E97CFC4C}" sibTransId="{EB045CF5-7F89-4417-81A0-914CC91814FF}"/>
    <dgm:cxn modelId="{E0788891-D8F8-4A38-83F6-4DB02B476616}" srcId="{58A7FFBE-3778-413D-A555-51D8DEF25395}" destId="{210ED231-C95A-4924-8466-B6B6A10347AC}" srcOrd="1" destOrd="0" parTransId="{83192E71-0399-41DA-9ECB-7123D8D200BC}" sibTransId="{8B3B169A-01C7-4BC1-9E2B-6E438B438E9B}"/>
    <dgm:cxn modelId="{25326FAC-6BE5-4CD5-9A90-38CA5340885F}" type="presOf" srcId="{505FFF0A-D66E-4CF3-9BD6-FE2E9A8DE296}" destId="{1656AD1F-01D6-4466-94CB-9679D2A6D7C9}" srcOrd="0" destOrd="0" presId="urn:microsoft.com/office/officeart/2008/layout/VerticalCurvedList"/>
    <dgm:cxn modelId="{76EF9CF2-F891-4842-A3D3-E0D5F73FA21A}" srcId="{58A7FFBE-3778-413D-A555-51D8DEF25395}" destId="{F3797723-FC3C-430F-B50C-A2B7FD04E60D}" srcOrd="3" destOrd="0" parTransId="{C2DDCA2F-B0D3-4822-9FDB-A484773873F2}" sibTransId="{616761AE-D2EF-4798-99D4-2FD28F406A02}"/>
    <dgm:cxn modelId="{39D512E6-24ED-49D3-9E14-D54CD00EBEB4}" type="presOf" srcId="{F3797723-FC3C-430F-B50C-A2B7FD04E60D}" destId="{75F4AF06-6B1A-4222-A6BC-966ADABA001F}" srcOrd="0" destOrd="0" presId="urn:microsoft.com/office/officeart/2008/layout/VerticalCurvedList"/>
    <dgm:cxn modelId="{02C408E7-C481-4418-BCCC-9FE0987656D3}" srcId="{58A7FFBE-3778-413D-A555-51D8DEF25395}" destId="{50ADC862-2A50-44EB-A885-4F532CC60175}" srcOrd="2" destOrd="0" parTransId="{7909A4DE-E03A-4F3C-94A0-E8CEF69ADBB6}" sibTransId="{F2E18C9C-BA92-4B1A-81C5-B9265D6AFA83}"/>
    <dgm:cxn modelId="{33F1AC57-09B6-4F6C-80D3-0F62A668ECB2}" type="presOf" srcId="{210ED231-C95A-4924-8466-B6B6A10347AC}" destId="{23E3457F-4A30-442F-B4FF-0EDD0B4AC029}"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5F4E332F-D5D1-4CA4-8AD5-DB3CF4393FA7}" type="presParOf" srcId="{AD84FBCF-315D-42A1-A252-ED59FDF2E3ED}" destId="{1656AD1F-01D6-4466-94CB-9679D2A6D7C9}" srcOrd="1" destOrd="0" presId="urn:microsoft.com/office/officeart/2008/layout/VerticalCurvedList"/>
    <dgm:cxn modelId="{53E08B53-0553-41E6-ADF7-761CA0382C02}" type="presParOf" srcId="{AD84FBCF-315D-42A1-A252-ED59FDF2E3ED}" destId="{D01756C9-EC6D-49C6-8E30-F62570BB7D17}" srcOrd="2" destOrd="0" presId="urn:microsoft.com/office/officeart/2008/layout/VerticalCurvedList"/>
    <dgm:cxn modelId="{76C20DF5-D220-4FFA-B6B9-D6B28B8D17F5}" type="presParOf" srcId="{D01756C9-EC6D-49C6-8E30-F62570BB7D17}" destId="{1198EF29-9528-4A14-888A-629FDA2B8564}" srcOrd="0" destOrd="0" presId="urn:microsoft.com/office/officeart/2008/layout/VerticalCurvedList"/>
    <dgm:cxn modelId="{7680A825-3520-46DB-BB13-7FBC8A448520}" type="presParOf" srcId="{AD84FBCF-315D-42A1-A252-ED59FDF2E3ED}" destId="{23E3457F-4A30-442F-B4FF-0EDD0B4AC029}" srcOrd="3" destOrd="0" presId="urn:microsoft.com/office/officeart/2008/layout/VerticalCurvedList"/>
    <dgm:cxn modelId="{2D4E2AD6-68D3-4D08-A0D8-3BF7C30CFB12}" type="presParOf" srcId="{AD84FBCF-315D-42A1-A252-ED59FDF2E3ED}" destId="{057AE1B3-1638-48E2-89AB-F2ACE266ECF2}" srcOrd="4" destOrd="0" presId="urn:microsoft.com/office/officeart/2008/layout/VerticalCurvedList"/>
    <dgm:cxn modelId="{C1B320B1-08F4-4AF5-A9E8-27B7D92240E3}" type="presParOf" srcId="{057AE1B3-1638-48E2-89AB-F2ACE266ECF2}" destId="{33774946-99A9-41E2-949B-A633B03F3A52}" srcOrd="0" destOrd="0" presId="urn:microsoft.com/office/officeart/2008/layout/VerticalCurvedList"/>
    <dgm:cxn modelId="{B6C3CA25-D831-41D6-A53D-65B98457BB9E}" type="presParOf" srcId="{AD84FBCF-315D-42A1-A252-ED59FDF2E3ED}" destId="{2B8FF5F4-E2A5-401D-B034-135D0CED0EDB}" srcOrd="5" destOrd="0" presId="urn:microsoft.com/office/officeart/2008/layout/VerticalCurvedList"/>
    <dgm:cxn modelId="{4BF582FD-B0D9-405C-94EC-C16846E9636A}" type="presParOf" srcId="{AD84FBCF-315D-42A1-A252-ED59FDF2E3ED}" destId="{89BDF1CB-3094-4EFB-A5E1-B204605ECFD1}" srcOrd="6" destOrd="0" presId="urn:microsoft.com/office/officeart/2008/layout/VerticalCurvedList"/>
    <dgm:cxn modelId="{13118701-D59E-49BB-B934-CE4197493D74}" type="presParOf" srcId="{89BDF1CB-3094-4EFB-A5E1-B204605ECFD1}" destId="{BF215809-CA9B-491B-B264-5ED5174B2998}" srcOrd="0" destOrd="0" presId="urn:microsoft.com/office/officeart/2008/layout/VerticalCurvedList"/>
    <dgm:cxn modelId="{7287E631-410F-4F0F-B701-C07750ECB59B}" type="presParOf" srcId="{AD84FBCF-315D-42A1-A252-ED59FDF2E3ED}" destId="{75F4AF06-6B1A-4222-A6BC-966ADABA001F}" srcOrd="7" destOrd="0" presId="urn:microsoft.com/office/officeart/2008/layout/VerticalCurvedList"/>
    <dgm:cxn modelId="{0F487D51-510E-454E-A93C-42A4E9AC5D03}" type="presParOf" srcId="{AD84FBCF-315D-42A1-A252-ED59FDF2E3ED}" destId="{F09C680D-F8D2-4A22-82AE-0EDC19828D80}" srcOrd="8" destOrd="0" presId="urn:microsoft.com/office/officeart/2008/layout/VerticalCurvedList"/>
    <dgm:cxn modelId="{F6611D6C-8682-47CF-BF68-1D3297DD43A8}" type="presParOf" srcId="{F09C680D-F8D2-4A22-82AE-0EDC19828D80}" destId="{6AE78A2B-E105-4B98-AAA0-D274028FCB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AF7092-0113-4C3A-A3AF-D39E0B0DE18C}" type="doc">
      <dgm:prSet loTypeId="urn:microsoft.com/office/officeart/2005/8/layout/lProcess2" loCatId="list" qsTypeId="urn:microsoft.com/office/officeart/2005/8/quickstyle/3d3" qsCatId="3D" csTypeId="urn:microsoft.com/office/officeart/2005/8/colors/colorful5" csCatId="colorful" phldr="1"/>
      <dgm:spPr/>
      <dgm:t>
        <a:bodyPr/>
        <a:lstStyle/>
        <a:p>
          <a:endParaRPr lang="tr-TR"/>
        </a:p>
      </dgm:t>
    </dgm:pt>
    <dgm:pt modelId="{00165571-A577-4904-96C7-D7C227545563}">
      <dgm:prSet/>
      <dgm:spPr/>
      <dgm:t>
        <a:bodyPr/>
        <a:lstStyle/>
        <a:p>
          <a:r>
            <a:rPr lang="tr-TR" b="1" dirty="0" smtClean="0"/>
            <a:t>İdari Gider</a:t>
          </a:r>
          <a:endParaRPr lang="tr-TR" b="1" dirty="0"/>
        </a:p>
      </dgm:t>
    </dgm:pt>
    <dgm:pt modelId="{92591F16-3BC4-42E3-8962-83A3B91955CF}" type="parTrans" cxnId="{197F08FA-6016-4A51-8BF3-51C622790BF0}">
      <dgm:prSet/>
      <dgm:spPr/>
      <dgm:t>
        <a:bodyPr/>
        <a:lstStyle/>
        <a:p>
          <a:endParaRPr lang="tr-TR"/>
        </a:p>
      </dgm:t>
    </dgm:pt>
    <dgm:pt modelId="{D6749293-7CD1-4A70-A310-16D2040D3D11}" type="sibTrans" cxnId="{197F08FA-6016-4A51-8BF3-51C622790BF0}">
      <dgm:prSet/>
      <dgm:spPr/>
      <dgm:t>
        <a:bodyPr/>
        <a:lstStyle/>
        <a:p>
          <a:endParaRPr lang="tr-TR"/>
        </a:p>
      </dgm:t>
    </dgm:pt>
    <dgm:pt modelId="{85E62358-3A11-4D10-969D-064F66B22CDF}">
      <dgm:prSet/>
      <dgm:spPr/>
      <dgm:t>
        <a:bodyPr/>
        <a:lstStyle/>
        <a:p>
          <a:r>
            <a:rPr lang="tr-TR" b="1" dirty="0" smtClean="0"/>
            <a:t>Ulaşım Gideri</a:t>
          </a:r>
          <a:endParaRPr lang="tr-TR" b="1" dirty="0"/>
        </a:p>
      </dgm:t>
    </dgm:pt>
    <dgm:pt modelId="{A459C207-4C25-4DCA-AF90-EB61580A2B8F}" type="parTrans" cxnId="{B36E0A4C-4A56-456F-82AB-E6F9D535B9A2}">
      <dgm:prSet/>
      <dgm:spPr/>
      <dgm:t>
        <a:bodyPr/>
        <a:lstStyle/>
        <a:p>
          <a:endParaRPr lang="tr-TR"/>
        </a:p>
      </dgm:t>
    </dgm:pt>
    <dgm:pt modelId="{63059493-8F82-420F-8D2E-94513CBC8CD2}" type="sibTrans" cxnId="{B36E0A4C-4A56-456F-82AB-E6F9D535B9A2}">
      <dgm:prSet/>
      <dgm:spPr/>
      <dgm:t>
        <a:bodyPr/>
        <a:lstStyle/>
        <a:p>
          <a:endParaRPr lang="tr-TR"/>
        </a:p>
      </dgm:t>
    </dgm:pt>
    <dgm:pt modelId="{8C67D967-A8BB-4FAC-A64A-BC65646A7359}">
      <dgm:prSet/>
      <dgm:spPr/>
      <dgm:t>
        <a:bodyPr/>
        <a:lstStyle/>
        <a:p>
          <a:r>
            <a:rPr lang="tr-TR" b="1" dirty="0" smtClean="0"/>
            <a:t>Yardımcı Personel</a:t>
          </a:r>
          <a:endParaRPr lang="tr-TR" b="1" dirty="0"/>
        </a:p>
      </dgm:t>
    </dgm:pt>
    <dgm:pt modelId="{20D3E646-2CBD-4BB5-AC31-5EB60E368D12}" type="parTrans" cxnId="{0A3C8689-351E-4511-A772-D1BDB20A2A1E}">
      <dgm:prSet/>
      <dgm:spPr/>
      <dgm:t>
        <a:bodyPr/>
        <a:lstStyle/>
        <a:p>
          <a:endParaRPr lang="tr-TR"/>
        </a:p>
      </dgm:t>
    </dgm:pt>
    <dgm:pt modelId="{D11766A9-20C8-4FCD-AE02-4F1089EC4399}" type="sibTrans" cxnId="{0A3C8689-351E-4511-A772-D1BDB20A2A1E}">
      <dgm:prSet/>
      <dgm:spPr/>
      <dgm:t>
        <a:bodyPr/>
        <a:lstStyle/>
        <a:p>
          <a:endParaRPr lang="tr-TR"/>
        </a:p>
      </dgm:t>
    </dgm:pt>
    <dgm:pt modelId="{5CF333B4-11DC-4D53-9BBA-230022CB6F38}">
      <dgm:prSet/>
      <dgm:spPr>
        <a:solidFill>
          <a:schemeClr val="accent2">
            <a:lumMod val="75000"/>
          </a:schemeClr>
        </a:solidFill>
      </dgm:spPr>
      <dgm:t>
        <a:bodyPr/>
        <a:lstStyle/>
        <a:p>
          <a:r>
            <a:rPr lang="tr-TR" dirty="0" smtClean="0"/>
            <a:t>Engelli Başına </a:t>
          </a:r>
        </a:p>
        <a:p>
          <a:r>
            <a:rPr lang="tr-TR" dirty="0" smtClean="0"/>
            <a:t>100 TL</a:t>
          </a:r>
          <a:endParaRPr lang="tr-TR" dirty="0"/>
        </a:p>
      </dgm:t>
    </dgm:pt>
    <dgm:pt modelId="{BB7E79D1-1F25-494B-8175-5A63FA78DE55}" type="parTrans" cxnId="{F5477223-3FE4-4C04-8660-6EB34F841984}">
      <dgm:prSet/>
      <dgm:spPr/>
      <dgm:t>
        <a:bodyPr/>
        <a:lstStyle/>
        <a:p>
          <a:endParaRPr lang="tr-TR"/>
        </a:p>
      </dgm:t>
    </dgm:pt>
    <dgm:pt modelId="{8BBC9927-57BA-495F-ACB2-7A26A1719452}" type="sibTrans" cxnId="{F5477223-3FE4-4C04-8660-6EB34F841984}">
      <dgm:prSet/>
      <dgm:spPr/>
      <dgm:t>
        <a:bodyPr/>
        <a:lstStyle/>
        <a:p>
          <a:endParaRPr lang="tr-TR"/>
        </a:p>
      </dgm:t>
    </dgm:pt>
    <dgm:pt modelId="{EBA3BD34-3414-4A49-A9CB-C812043609C7}">
      <dgm:prSet/>
      <dgm:spPr/>
      <dgm:t>
        <a:bodyPr/>
        <a:lstStyle/>
        <a:p>
          <a:r>
            <a:rPr lang="tr-TR" dirty="0" smtClean="0"/>
            <a:t>Aylık asgari ücretin işverene maliyet tutarının %15 fazlası </a:t>
          </a:r>
          <a:endParaRPr lang="tr-TR" dirty="0"/>
        </a:p>
      </dgm:t>
    </dgm:pt>
    <dgm:pt modelId="{C9515C2D-D567-4D95-AF3F-F6DBE8BEE48A}" type="parTrans" cxnId="{999E5484-3369-4353-926A-2185D94E6BD6}">
      <dgm:prSet/>
      <dgm:spPr/>
      <dgm:t>
        <a:bodyPr/>
        <a:lstStyle/>
        <a:p>
          <a:endParaRPr lang="tr-TR"/>
        </a:p>
      </dgm:t>
    </dgm:pt>
    <dgm:pt modelId="{F8D49364-7355-4E1F-B0C1-949D50B04B4D}" type="sibTrans" cxnId="{999E5484-3369-4353-926A-2185D94E6BD6}">
      <dgm:prSet/>
      <dgm:spPr/>
      <dgm:t>
        <a:bodyPr/>
        <a:lstStyle/>
        <a:p>
          <a:endParaRPr lang="tr-TR"/>
        </a:p>
      </dgm:t>
    </dgm:pt>
    <dgm:pt modelId="{76E8FF43-F1EC-499D-9C34-D44EBDF1AF88}">
      <dgm:prSet/>
      <dgm:spPr>
        <a:solidFill>
          <a:schemeClr val="accent3">
            <a:lumMod val="60000"/>
            <a:lumOff val="40000"/>
          </a:schemeClr>
        </a:solidFill>
      </dgm:spPr>
      <dgm:t>
        <a:bodyPr/>
        <a:lstStyle/>
        <a:p>
          <a:r>
            <a:rPr lang="tr-TR" dirty="0" smtClean="0"/>
            <a:t>Aylık asgari ücretin işverene maliyet tutarı</a:t>
          </a:r>
          <a:endParaRPr lang="tr-TR" dirty="0"/>
        </a:p>
      </dgm:t>
    </dgm:pt>
    <dgm:pt modelId="{5459103C-67AC-46AC-A4A6-7C5964FC8600}" type="parTrans" cxnId="{57A106A4-B15B-4C5C-AA1E-0DFA989A74B9}">
      <dgm:prSet/>
      <dgm:spPr/>
      <dgm:t>
        <a:bodyPr/>
        <a:lstStyle/>
        <a:p>
          <a:endParaRPr lang="tr-TR"/>
        </a:p>
      </dgm:t>
    </dgm:pt>
    <dgm:pt modelId="{2E356505-6A84-4FE6-80F0-F8FEC4501B4A}" type="sibTrans" cxnId="{57A106A4-B15B-4C5C-AA1E-0DFA989A74B9}">
      <dgm:prSet/>
      <dgm:spPr/>
      <dgm:t>
        <a:bodyPr/>
        <a:lstStyle/>
        <a:p>
          <a:endParaRPr lang="tr-TR"/>
        </a:p>
      </dgm:t>
    </dgm:pt>
    <dgm:pt modelId="{4FEDB669-F2B1-4BC8-991C-D10A97CAEBBB}">
      <dgm:prSet/>
      <dgm:spPr/>
      <dgm:t>
        <a:bodyPr/>
        <a:lstStyle/>
        <a:p>
          <a:r>
            <a:rPr lang="tr-TR" b="1" dirty="0" smtClean="0"/>
            <a:t>Engelli Danışmanı/ İnsan Kaynakları Uzmanı</a:t>
          </a:r>
          <a:endParaRPr lang="tr-TR" b="1" dirty="0"/>
        </a:p>
      </dgm:t>
    </dgm:pt>
    <dgm:pt modelId="{D3A247E2-BD2C-40A3-9778-4A35AE93426F}" type="sibTrans" cxnId="{490D692E-6418-4103-8B8A-B54EFC4E8019}">
      <dgm:prSet/>
      <dgm:spPr/>
      <dgm:t>
        <a:bodyPr/>
        <a:lstStyle/>
        <a:p>
          <a:endParaRPr lang="tr-TR"/>
        </a:p>
      </dgm:t>
    </dgm:pt>
    <dgm:pt modelId="{8386A83F-D99F-4DB0-BF6E-53762882D52A}" type="parTrans" cxnId="{490D692E-6418-4103-8B8A-B54EFC4E8019}">
      <dgm:prSet/>
      <dgm:spPr/>
      <dgm:t>
        <a:bodyPr/>
        <a:lstStyle/>
        <a:p>
          <a:endParaRPr lang="tr-TR"/>
        </a:p>
      </dgm:t>
    </dgm:pt>
    <dgm:pt modelId="{502E0AD1-99EA-4EA5-8989-95938A4128FE}">
      <dgm:prSet/>
      <dgm:spPr/>
      <dgm:t>
        <a:bodyPr/>
        <a:lstStyle/>
        <a:p>
          <a:r>
            <a:rPr lang="tr-TR" dirty="0" smtClean="0"/>
            <a:t>Aylık </a:t>
          </a:r>
          <a:r>
            <a:rPr lang="tr-TR" dirty="0"/>
            <a:t>cari yıl için uygulanan brüt asgari ücret kadar </a:t>
          </a:r>
          <a:r>
            <a:rPr lang="tr-TR" dirty="0" smtClean="0"/>
            <a:t>(</a:t>
          </a:r>
          <a:r>
            <a:rPr lang="tr-TR" dirty="0"/>
            <a:t>yakıt ve şoför dahil)</a:t>
          </a:r>
        </a:p>
      </dgm:t>
    </dgm:pt>
    <dgm:pt modelId="{1535E6C8-83D0-45E0-BA07-0A3065C4C00E}" type="parTrans" cxnId="{6A4A344C-717A-4CD6-ABCA-7D7899EB9E12}">
      <dgm:prSet/>
      <dgm:spPr/>
      <dgm:t>
        <a:bodyPr/>
        <a:lstStyle/>
        <a:p>
          <a:endParaRPr lang="tr-TR"/>
        </a:p>
      </dgm:t>
    </dgm:pt>
    <dgm:pt modelId="{49380507-F48A-40FE-A49F-4CD63FBFC056}" type="sibTrans" cxnId="{6A4A344C-717A-4CD6-ABCA-7D7899EB9E12}">
      <dgm:prSet/>
      <dgm:spPr/>
      <dgm:t>
        <a:bodyPr/>
        <a:lstStyle/>
        <a:p>
          <a:endParaRPr lang="tr-TR"/>
        </a:p>
      </dgm:t>
    </dgm:pt>
    <dgm:pt modelId="{54269D4F-FD9D-4555-BF7F-F37B15F1BD63}" type="pres">
      <dgm:prSet presAssocID="{F9AF7092-0113-4C3A-A3AF-D39E0B0DE18C}" presName="theList" presStyleCnt="0">
        <dgm:presLayoutVars>
          <dgm:dir/>
          <dgm:animLvl val="lvl"/>
          <dgm:resizeHandles val="exact"/>
        </dgm:presLayoutVars>
      </dgm:prSet>
      <dgm:spPr/>
      <dgm:t>
        <a:bodyPr/>
        <a:lstStyle/>
        <a:p>
          <a:endParaRPr lang="tr-TR"/>
        </a:p>
      </dgm:t>
    </dgm:pt>
    <dgm:pt modelId="{C0C5DCA2-A408-4BCB-B75F-9D9EFA60ED98}" type="pres">
      <dgm:prSet presAssocID="{00165571-A577-4904-96C7-D7C227545563}" presName="compNode" presStyleCnt="0"/>
      <dgm:spPr/>
    </dgm:pt>
    <dgm:pt modelId="{438F663F-FE31-4354-930A-87F9D59C724F}" type="pres">
      <dgm:prSet presAssocID="{00165571-A577-4904-96C7-D7C227545563}" presName="aNode" presStyleLbl="bgShp" presStyleIdx="0" presStyleCnt="4" custScaleY="100000" custLinFactNeighborX="-285" custLinFactNeighborY="1098"/>
      <dgm:spPr/>
      <dgm:t>
        <a:bodyPr/>
        <a:lstStyle/>
        <a:p>
          <a:endParaRPr lang="tr-TR"/>
        </a:p>
      </dgm:t>
    </dgm:pt>
    <dgm:pt modelId="{A0F5A61D-8997-4A5C-A486-8815ACE6B1D2}" type="pres">
      <dgm:prSet presAssocID="{00165571-A577-4904-96C7-D7C227545563}" presName="textNode" presStyleLbl="bgShp" presStyleIdx="0" presStyleCnt="4"/>
      <dgm:spPr/>
      <dgm:t>
        <a:bodyPr/>
        <a:lstStyle/>
        <a:p>
          <a:endParaRPr lang="tr-TR"/>
        </a:p>
      </dgm:t>
    </dgm:pt>
    <dgm:pt modelId="{6991A530-7056-4EEF-9E79-98D2A6E268EA}" type="pres">
      <dgm:prSet presAssocID="{00165571-A577-4904-96C7-D7C227545563}" presName="compChildNode" presStyleCnt="0"/>
      <dgm:spPr/>
    </dgm:pt>
    <dgm:pt modelId="{186F1363-861D-4938-8112-63FA866FD674}" type="pres">
      <dgm:prSet presAssocID="{00165571-A577-4904-96C7-D7C227545563}" presName="theInnerList" presStyleCnt="0"/>
      <dgm:spPr/>
    </dgm:pt>
    <dgm:pt modelId="{7298481F-711C-452C-A4CD-6ABED5CC9C95}" type="pres">
      <dgm:prSet presAssocID="{5CF333B4-11DC-4D53-9BBA-230022CB6F38}" presName="childNode" presStyleLbl="node1" presStyleIdx="0" presStyleCnt="4">
        <dgm:presLayoutVars>
          <dgm:bulletEnabled val="1"/>
        </dgm:presLayoutVars>
      </dgm:prSet>
      <dgm:spPr/>
      <dgm:t>
        <a:bodyPr/>
        <a:lstStyle/>
        <a:p>
          <a:endParaRPr lang="tr-TR"/>
        </a:p>
      </dgm:t>
    </dgm:pt>
    <dgm:pt modelId="{5938F527-28D6-4CA7-BB5D-47B5924BFD7A}" type="pres">
      <dgm:prSet presAssocID="{00165571-A577-4904-96C7-D7C227545563}" presName="aSpace" presStyleCnt="0"/>
      <dgm:spPr/>
    </dgm:pt>
    <dgm:pt modelId="{E5ABB1F3-E126-40E2-846F-31FA34DF3660}" type="pres">
      <dgm:prSet presAssocID="{85E62358-3A11-4D10-969D-064F66B22CDF}" presName="compNode" presStyleCnt="0"/>
      <dgm:spPr/>
    </dgm:pt>
    <dgm:pt modelId="{34ABFA78-39FB-44F3-B499-36F7B24DC512}" type="pres">
      <dgm:prSet presAssocID="{85E62358-3A11-4D10-969D-064F66B22CDF}" presName="aNode" presStyleLbl="bgShp" presStyleIdx="1" presStyleCnt="4"/>
      <dgm:spPr/>
      <dgm:t>
        <a:bodyPr/>
        <a:lstStyle/>
        <a:p>
          <a:endParaRPr lang="tr-TR"/>
        </a:p>
      </dgm:t>
    </dgm:pt>
    <dgm:pt modelId="{33050338-4826-45C3-ABD2-5E3C57DEEDB2}" type="pres">
      <dgm:prSet presAssocID="{85E62358-3A11-4D10-969D-064F66B22CDF}" presName="textNode" presStyleLbl="bgShp" presStyleIdx="1" presStyleCnt="4"/>
      <dgm:spPr/>
      <dgm:t>
        <a:bodyPr/>
        <a:lstStyle/>
        <a:p>
          <a:endParaRPr lang="tr-TR"/>
        </a:p>
      </dgm:t>
    </dgm:pt>
    <dgm:pt modelId="{39057807-0652-499E-B877-668AFF4D5577}" type="pres">
      <dgm:prSet presAssocID="{85E62358-3A11-4D10-969D-064F66B22CDF}" presName="compChildNode" presStyleCnt="0"/>
      <dgm:spPr/>
    </dgm:pt>
    <dgm:pt modelId="{EBAFA0ED-6179-4633-A89E-B76B5370DCB1}" type="pres">
      <dgm:prSet presAssocID="{85E62358-3A11-4D10-969D-064F66B22CDF}" presName="theInnerList" presStyleCnt="0"/>
      <dgm:spPr/>
    </dgm:pt>
    <dgm:pt modelId="{CCA6FC7D-AE78-4A5F-A207-7EC28A08FC07}" type="pres">
      <dgm:prSet presAssocID="{502E0AD1-99EA-4EA5-8989-95938A4128FE}" presName="childNode" presStyleLbl="node1" presStyleIdx="1" presStyleCnt="4">
        <dgm:presLayoutVars>
          <dgm:bulletEnabled val="1"/>
        </dgm:presLayoutVars>
      </dgm:prSet>
      <dgm:spPr/>
      <dgm:t>
        <a:bodyPr/>
        <a:lstStyle/>
        <a:p>
          <a:endParaRPr lang="tr-TR"/>
        </a:p>
      </dgm:t>
    </dgm:pt>
    <dgm:pt modelId="{0F38985A-EDCA-43FD-A136-A61852397DB0}" type="pres">
      <dgm:prSet presAssocID="{85E62358-3A11-4D10-969D-064F66B22CDF}" presName="aSpace" presStyleCnt="0"/>
      <dgm:spPr/>
    </dgm:pt>
    <dgm:pt modelId="{337B3597-E989-45F8-92D6-C8188EAB9773}" type="pres">
      <dgm:prSet presAssocID="{4FEDB669-F2B1-4BC8-991C-D10A97CAEBBB}" presName="compNode" presStyleCnt="0"/>
      <dgm:spPr/>
    </dgm:pt>
    <dgm:pt modelId="{DB3637E4-B609-4B16-8A1E-C1F75A8C86E9}" type="pres">
      <dgm:prSet presAssocID="{4FEDB669-F2B1-4BC8-991C-D10A97CAEBBB}" presName="aNode" presStyleLbl="bgShp" presStyleIdx="2" presStyleCnt="4"/>
      <dgm:spPr/>
      <dgm:t>
        <a:bodyPr/>
        <a:lstStyle/>
        <a:p>
          <a:endParaRPr lang="tr-TR"/>
        </a:p>
      </dgm:t>
    </dgm:pt>
    <dgm:pt modelId="{E575B89E-52BA-45AC-B827-2228C5DDD44E}" type="pres">
      <dgm:prSet presAssocID="{4FEDB669-F2B1-4BC8-991C-D10A97CAEBBB}" presName="textNode" presStyleLbl="bgShp" presStyleIdx="2" presStyleCnt="4"/>
      <dgm:spPr/>
      <dgm:t>
        <a:bodyPr/>
        <a:lstStyle/>
        <a:p>
          <a:endParaRPr lang="tr-TR"/>
        </a:p>
      </dgm:t>
    </dgm:pt>
    <dgm:pt modelId="{1A9716B8-74EA-40B5-9EE0-E0B008970040}" type="pres">
      <dgm:prSet presAssocID="{4FEDB669-F2B1-4BC8-991C-D10A97CAEBBB}" presName="compChildNode" presStyleCnt="0"/>
      <dgm:spPr/>
    </dgm:pt>
    <dgm:pt modelId="{1F9546F5-1DF2-43B2-991E-E334129CE575}" type="pres">
      <dgm:prSet presAssocID="{4FEDB669-F2B1-4BC8-991C-D10A97CAEBBB}" presName="theInnerList" presStyleCnt="0"/>
      <dgm:spPr/>
    </dgm:pt>
    <dgm:pt modelId="{A704A679-B25E-427B-B3CB-78B7E26F2F38}" type="pres">
      <dgm:prSet presAssocID="{EBA3BD34-3414-4A49-A9CB-C812043609C7}" presName="childNode" presStyleLbl="node1" presStyleIdx="2" presStyleCnt="4">
        <dgm:presLayoutVars>
          <dgm:bulletEnabled val="1"/>
        </dgm:presLayoutVars>
      </dgm:prSet>
      <dgm:spPr/>
      <dgm:t>
        <a:bodyPr/>
        <a:lstStyle/>
        <a:p>
          <a:endParaRPr lang="tr-TR"/>
        </a:p>
      </dgm:t>
    </dgm:pt>
    <dgm:pt modelId="{F3DC3402-1D8D-440D-A347-254A9C90AF7C}" type="pres">
      <dgm:prSet presAssocID="{4FEDB669-F2B1-4BC8-991C-D10A97CAEBBB}" presName="aSpace" presStyleCnt="0"/>
      <dgm:spPr/>
    </dgm:pt>
    <dgm:pt modelId="{F8BB8D04-A184-4317-9F37-792B5DE35541}" type="pres">
      <dgm:prSet presAssocID="{8C67D967-A8BB-4FAC-A64A-BC65646A7359}" presName="compNode" presStyleCnt="0"/>
      <dgm:spPr/>
    </dgm:pt>
    <dgm:pt modelId="{946845BE-5017-4B59-86DF-BEAE9F0DD9EF}" type="pres">
      <dgm:prSet presAssocID="{8C67D967-A8BB-4FAC-A64A-BC65646A7359}" presName="aNode" presStyleLbl="bgShp" presStyleIdx="3" presStyleCnt="4"/>
      <dgm:spPr/>
      <dgm:t>
        <a:bodyPr/>
        <a:lstStyle/>
        <a:p>
          <a:endParaRPr lang="tr-TR"/>
        </a:p>
      </dgm:t>
    </dgm:pt>
    <dgm:pt modelId="{FB9A0D9B-946C-4AD7-87DF-3D8E0D83B7E7}" type="pres">
      <dgm:prSet presAssocID="{8C67D967-A8BB-4FAC-A64A-BC65646A7359}" presName="textNode" presStyleLbl="bgShp" presStyleIdx="3" presStyleCnt="4"/>
      <dgm:spPr/>
      <dgm:t>
        <a:bodyPr/>
        <a:lstStyle/>
        <a:p>
          <a:endParaRPr lang="tr-TR"/>
        </a:p>
      </dgm:t>
    </dgm:pt>
    <dgm:pt modelId="{A331E66D-D500-4671-BC77-90FB9BE93391}" type="pres">
      <dgm:prSet presAssocID="{8C67D967-A8BB-4FAC-A64A-BC65646A7359}" presName="compChildNode" presStyleCnt="0"/>
      <dgm:spPr/>
    </dgm:pt>
    <dgm:pt modelId="{A5713015-D29E-4A4F-95F9-0DFFD42FE289}" type="pres">
      <dgm:prSet presAssocID="{8C67D967-A8BB-4FAC-A64A-BC65646A7359}" presName="theInnerList" presStyleCnt="0"/>
      <dgm:spPr/>
    </dgm:pt>
    <dgm:pt modelId="{C40EBE44-62B1-4D7E-8027-A0C449F0083A}" type="pres">
      <dgm:prSet presAssocID="{76E8FF43-F1EC-499D-9C34-D44EBDF1AF88}" presName="childNode" presStyleLbl="node1" presStyleIdx="3" presStyleCnt="4">
        <dgm:presLayoutVars>
          <dgm:bulletEnabled val="1"/>
        </dgm:presLayoutVars>
      </dgm:prSet>
      <dgm:spPr/>
      <dgm:t>
        <a:bodyPr/>
        <a:lstStyle/>
        <a:p>
          <a:endParaRPr lang="tr-TR"/>
        </a:p>
      </dgm:t>
    </dgm:pt>
  </dgm:ptLst>
  <dgm:cxnLst>
    <dgm:cxn modelId="{B36E0A4C-4A56-456F-82AB-E6F9D535B9A2}" srcId="{F9AF7092-0113-4C3A-A3AF-D39E0B0DE18C}" destId="{85E62358-3A11-4D10-969D-064F66B22CDF}" srcOrd="1" destOrd="0" parTransId="{A459C207-4C25-4DCA-AF90-EB61580A2B8F}" sibTransId="{63059493-8F82-420F-8D2E-94513CBC8CD2}"/>
    <dgm:cxn modelId="{197F08FA-6016-4A51-8BF3-51C622790BF0}" srcId="{F9AF7092-0113-4C3A-A3AF-D39E0B0DE18C}" destId="{00165571-A577-4904-96C7-D7C227545563}" srcOrd="0" destOrd="0" parTransId="{92591F16-3BC4-42E3-8962-83A3B91955CF}" sibTransId="{D6749293-7CD1-4A70-A310-16D2040D3D11}"/>
    <dgm:cxn modelId="{1CF97357-E9E4-42DD-99D2-AB3E3D60DCBC}" type="presOf" srcId="{EBA3BD34-3414-4A49-A9CB-C812043609C7}" destId="{A704A679-B25E-427B-B3CB-78B7E26F2F38}" srcOrd="0" destOrd="0" presId="urn:microsoft.com/office/officeart/2005/8/layout/lProcess2"/>
    <dgm:cxn modelId="{57584695-F390-423A-AF84-063299DE05AB}" type="presOf" srcId="{00165571-A577-4904-96C7-D7C227545563}" destId="{438F663F-FE31-4354-930A-87F9D59C724F}" srcOrd="0" destOrd="0" presId="urn:microsoft.com/office/officeart/2005/8/layout/lProcess2"/>
    <dgm:cxn modelId="{6A4A344C-717A-4CD6-ABCA-7D7899EB9E12}" srcId="{85E62358-3A11-4D10-969D-064F66B22CDF}" destId="{502E0AD1-99EA-4EA5-8989-95938A4128FE}" srcOrd="0" destOrd="0" parTransId="{1535E6C8-83D0-45E0-BA07-0A3065C4C00E}" sibTransId="{49380507-F48A-40FE-A49F-4CD63FBFC056}"/>
    <dgm:cxn modelId="{201820C7-3A70-4EA9-9C1D-92E41EFF4E61}" type="presOf" srcId="{85E62358-3A11-4D10-969D-064F66B22CDF}" destId="{33050338-4826-45C3-ABD2-5E3C57DEEDB2}" srcOrd="1" destOrd="0" presId="urn:microsoft.com/office/officeart/2005/8/layout/lProcess2"/>
    <dgm:cxn modelId="{F0E6A33C-44A8-4E58-B6D1-2B32C9EE90FD}" type="presOf" srcId="{8C67D967-A8BB-4FAC-A64A-BC65646A7359}" destId="{FB9A0D9B-946C-4AD7-87DF-3D8E0D83B7E7}" srcOrd="1" destOrd="0" presId="urn:microsoft.com/office/officeart/2005/8/layout/lProcess2"/>
    <dgm:cxn modelId="{7D46C6EF-7190-4827-B48A-2C70431CAE38}" type="presOf" srcId="{00165571-A577-4904-96C7-D7C227545563}" destId="{A0F5A61D-8997-4A5C-A486-8815ACE6B1D2}" srcOrd="1" destOrd="0" presId="urn:microsoft.com/office/officeart/2005/8/layout/lProcess2"/>
    <dgm:cxn modelId="{83BEFA41-C3BE-43E1-A53A-B67DF07818DB}" type="presOf" srcId="{4FEDB669-F2B1-4BC8-991C-D10A97CAEBBB}" destId="{DB3637E4-B609-4B16-8A1E-C1F75A8C86E9}" srcOrd="0" destOrd="0" presId="urn:microsoft.com/office/officeart/2005/8/layout/lProcess2"/>
    <dgm:cxn modelId="{999E5484-3369-4353-926A-2185D94E6BD6}" srcId="{4FEDB669-F2B1-4BC8-991C-D10A97CAEBBB}" destId="{EBA3BD34-3414-4A49-A9CB-C812043609C7}" srcOrd="0" destOrd="0" parTransId="{C9515C2D-D567-4D95-AF3F-F6DBE8BEE48A}" sibTransId="{F8D49364-7355-4E1F-B0C1-949D50B04B4D}"/>
    <dgm:cxn modelId="{E5271546-D873-4D1A-A3CE-84E6BC5EDC61}" type="presOf" srcId="{4FEDB669-F2B1-4BC8-991C-D10A97CAEBBB}" destId="{E575B89E-52BA-45AC-B827-2228C5DDD44E}" srcOrd="1" destOrd="0" presId="urn:microsoft.com/office/officeart/2005/8/layout/lProcess2"/>
    <dgm:cxn modelId="{490D692E-6418-4103-8B8A-B54EFC4E8019}" srcId="{F9AF7092-0113-4C3A-A3AF-D39E0B0DE18C}" destId="{4FEDB669-F2B1-4BC8-991C-D10A97CAEBBB}" srcOrd="2" destOrd="0" parTransId="{8386A83F-D99F-4DB0-BF6E-53762882D52A}" sibTransId="{D3A247E2-BD2C-40A3-9778-4A35AE93426F}"/>
    <dgm:cxn modelId="{A8FDD714-52A2-4D27-A278-6122170AC383}" type="presOf" srcId="{502E0AD1-99EA-4EA5-8989-95938A4128FE}" destId="{CCA6FC7D-AE78-4A5F-A207-7EC28A08FC07}" srcOrd="0" destOrd="0" presId="urn:microsoft.com/office/officeart/2005/8/layout/lProcess2"/>
    <dgm:cxn modelId="{0DA2759A-110A-4745-81F7-392F53B63196}" type="presOf" srcId="{5CF333B4-11DC-4D53-9BBA-230022CB6F38}" destId="{7298481F-711C-452C-A4CD-6ABED5CC9C95}" srcOrd="0" destOrd="0" presId="urn:microsoft.com/office/officeart/2005/8/layout/lProcess2"/>
    <dgm:cxn modelId="{47F9FA75-32E5-40DF-A36A-18D29AADFE71}" type="presOf" srcId="{85E62358-3A11-4D10-969D-064F66B22CDF}" destId="{34ABFA78-39FB-44F3-B499-36F7B24DC512}" srcOrd="0" destOrd="0" presId="urn:microsoft.com/office/officeart/2005/8/layout/lProcess2"/>
    <dgm:cxn modelId="{F5477223-3FE4-4C04-8660-6EB34F841984}" srcId="{00165571-A577-4904-96C7-D7C227545563}" destId="{5CF333B4-11DC-4D53-9BBA-230022CB6F38}" srcOrd="0" destOrd="0" parTransId="{BB7E79D1-1F25-494B-8175-5A63FA78DE55}" sibTransId="{8BBC9927-57BA-495F-ACB2-7A26A1719452}"/>
    <dgm:cxn modelId="{4282C1AA-90E7-4C37-AA33-34100247B4A4}" type="presOf" srcId="{8C67D967-A8BB-4FAC-A64A-BC65646A7359}" destId="{946845BE-5017-4B59-86DF-BEAE9F0DD9EF}" srcOrd="0" destOrd="0" presId="urn:microsoft.com/office/officeart/2005/8/layout/lProcess2"/>
    <dgm:cxn modelId="{0A3C8689-351E-4511-A772-D1BDB20A2A1E}" srcId="{F9AF7092-0113-4C3A-A3AF-D39E0B0DE18C}" destId="{8C67D967-A8BB-4FAC-A64A-BC65646A7359}" srcOrd="3" destOrd="0" parTransId="{20D3E646-2CBD-4BB5-AC31-5EB60E368D12}" sibTransId="{D11766A9-20C8-4FCD-AE02-4F1089EC4399}"/>
    <dgm:cxn modelId="{57A106A4-B15B-4C5C-AA1E-0DFA989A74B9}" srcId="{8C67D967-A8BB-4FAC-A64A-BC65646A7359}" destId="{76E8FF43-F1EC-499D-9C34-D44EBDF1AF88}" srcOrd="0" destOrd="0" parTransId="{5459103C-67AC-46AC-A4A6-7C5964FC8600}" sibTransId="{2E356505-6A84-4FE6-80F0-F8FEC4501B4A}"/>
    <dgm:cxn modelId="{36CF1DF3-7E5C-4F6A-B268-BDD5F25A2BA9}" type="presOf" srcId="{F9AF7092-0113-4C3A-A3AF-D39E0B0DE18C}" destId="{54269D4F-FD9D-4555-BF7F-F37B15F1BD63}" srcOrd="0" destOrd="0" presId="urn:microsoft.com/office/officeart/2005/8/layout/lProcess2"/>
    <dgm:cxn modelId="{BB9816ED-DE1C-4269-9CCD-DD204F622D88}" type="presOf" srcId="{76E8FF43-F1EC-499D-9C34-D44EBDF1AF88}" destId="{C40EBE44-62B1-4D7E-8027-A0C449F0083A}" srcOrd="0" destOrd="0" presId="urn:microsoft.com/office/officeart/2005/8/layout/lProcess2"/>
    <dgm:cxn modelId="{1A1BBFE2-7703-4AC5-BCB9-A0304042A085}" type="presParOf" srcId="{54269D4F-FD9D-4555-BF7F-F37B15F1BD63}" destId="{C0C5DCA2-A408-4BCB-B75F-9D9EFA60ED98}" srcOrd="0" destOrd="0" presId="urn:microsoft.com/office/officeart/2005/8/layout/lProcess2"/>
    <dgm:cxn modelId="{C986BAAD-A334-42F5-8904-98625A338CCD}" type="presParOf" srcId="{C0C5DCA2-A408-4BCB-B75F-9D9EFA60ED98}" destId="{438F663F-FE31-4354-930A-87F9D59C724F}" srcOrd="0" destOrd="0" presId="urn:microsoft.com/office/officeart/2005/8/layout/lProcess2"/>
    <dgm:cxn modelId="{A72594FA-04FE-408A-B583-17FF08F41D45}" type="presParOf" srcId="{C0C5DCA2-A408-4BCB-B75F-9D9EFA60ED98}" destId="{A0F5A61D-8997-4A5C-A486-8815ACE6B1D2}" srcOrd="1" destOrd="0" presId="urn:microsoft.com/office/officeart/2005/8/layout/lProcess2"/>
    <dgm:cxn modelId="{C8F8C54A-77E5-4990-9A25-86EFCA203DF3}" type="presParOf" srcId="{C0C5DCA2-A408-4BCB-B75F-9D9EFA60ED98}" destId="{6991A530-7056-4EEF-9E79-98D2A6E268EA}" srcOrd="2" destOrd="0" presId="urn:microsoft.com/office/officeart/2005/8/layout/lProcess2"/>
    <dgm:cxn modelId="{2A08091B-12A9-4D85-9B6E-C404E5622234}" type="presParOf" srcId="{6991A530-7056-4EEF-9E79-98D2A6E268EA}" destId="{186F1363-861D-4938-8112-63FA866FD674}" srcOrd="0" destOrd="0" presId="urn:microsoft.com/office/officeart/2005/8/layout/lProcess2"/>
    <dgm:cxn modelId="{943B843E-ED18-4DA9-84DB-6F70697214A8}" type="presParOf" srcId="{186F1363-861D-4938-8112-63FA866FD674}" destId="{7298481F-711C-452C-A4CD-6ABED5CC9C95}" srcOrd="0" destOrd="0" presId="urn:microsoft.com/office/officeart/2005/8/layout/lProcess2"/>
    <dgm:cxn modelId="{19C0A455-AA38-402F-A1FC-1BFB63B256DE}" type="presParOf" srcId="{54269D4F-FD9D-4555-BF7F-F37B15F1BD63}" destId="{5938F527-28D6-4CA7-BB5D-47B5924BFD7A}" srcOrd="1" destOrd="0" presId="urn:microsoft.com/office/officeart/2005/8/layout/lProcess2"/>
    <dgm:cxn modelId="{A5D1018B-0E76-4F80-9BA7-60138DAC47C0}" type="presParOf" srcId="{54269D4F-FD9D-4555-BF7F-F37B15F1BD63}" destId="{E5ABB1F3-E126-40E2-846F-31FA34DF3660}" srcOrd="2" destOrd="0" presId="urn:microsoft.com/office/officeart/2005/8/layout/lProcess2"/>
    <dgm:cxn modelId="{96279735-3AB6-4C33-B793-CD97400416C1}" type="presParOf" srcId="{E5ABB1F3-E126-40E2-846F-31FA34DF3660}" destId="{34ABFA78-39FB-44F3-B499-36F7B24DC512}" srcOrd="0" destOrd="0" presId="urn:microsoft.com/office/officeart/2005/8/layout/lProcess2"/>
    <dgm:cxn modelId="{5B7EDCB9-138F-4C69-9E80-D8968F8F2255}" type="presParOf" srcId="{E5ABB1F3-E126-40E2-846F-31FA34DF3660}" destId="{33050338-4826-45C3-ABD2-5E3C57DEEDB2}" srcOrd="1" destOrd="0" presId="urn:microsoft.com/office/officeart/2005/8/layout/lProcess2"/>
    <dgm:cxn modelId="{7E4DBC3B-CB63-4426-9CFE-051292BCBCE7}" type="presParOf" srcId="{E5ABB1F3-E126-40E2-846F-31FA34DF3660}" destId="{39057807-0652-499E-B877-668AFF4D5577}" srcOrd="2" destOrd="0" presId="urn:microsoft.com/office/officeart/2005/8/layout/lProcess2"/>
    <dgm:cxn modelId="{3DF3E918-A1F7-40FE-AA81-0570917E5C74}" type="presParOf" srcId="{39057807-0652-499E-B877-668AFF4D5577}" destId="{EBAFA0ED-6179-4633-A89E-B76B5370DCB1}" srcOrd="0" destOrd="0" presId="urn:microsoft.com/office/officeart/2005/8/layout/lProcess2"/>
    <dgm:cxn modelId="{D14B5DD9-82CA-478F-8598-360DFCE7D16A}" type="presParOf" srcId="{EBAFA0ED-6179-4633-A89E-B76B5370DCB1}" destId="{CCA6FC7D-AE78-4A5F-A207-7EC28A08FC07}" srcOrd="0" destOrd="0" presId="urn:microsoft.com/office/officeart/2005/8/layout/lProcess2"/>
    <dgm:cxn modelId="{B4D15F13-ABF9-46BB-A69B-34C54646C5F5}" type="presParOf" srcId="{54269D4F-FD9D-4555-BF7F-F37B15F1BD63}" destId="{0F38985A-EDCA-43FD-A136-A61852397DB0}" srcOrd="3" destOrd="0" presId="urn:microsoft.com/office/officeart/2005/8/layout/lProcess2"/>
    <dgm:cxn modelId="{3F279566-DE33-47E2-91EF-C754C4E6683A}" type="presParOf" srcId="{54269D4F-FD9D-4555-BF7F-F37B15F1BD63}" destId="{337B3597-E989-45F8-92D6-C8188EAB9773}" srcOrd="4" destOrd="0" presId="urn:microsoft.com/office/officeart/2005/8/layout/lProcess2"/>
    <dgm:cxn modelId="{86419011-404F-4624-9F2C-F4A0567E125F}" type="presParOf" srcId="{337B3597-E989-45F8-92D6-C8188EAB9773}" destId="{DB3637E4-B609-4B16-8A1E-C1F75A8C86E9}" srcOrd="0" destOrd="0" presId="urn:microsoft.com/office/officeart/2005/8/layout/lProcess2"/>
    <dgm:cxn modelId="{669B42BF-A29D-4F73-8DCF-C7218C65B2E5}" type="presParOf" srcId="{337B3597-E989-45F8-92D6-C8188EAB9773}" destId="{E575B89E-52BA-45AC-B827-2228C5DDD44E}" srcOrd="1" destOrd="0" presId="urn:microsoft.com/office/officeart/2005/8/layout/lProcess2"/>
    <dgm:cxn modelId="{53C12A8C-278D-48A5-B36D-A6C5D7B29DB4}" type="presParOf" srcId="{337B3597-E989-45F8-92D6-C8188EAB9773}" destId="{1A9716B8-74EA-40B5-9EE0-E0B008970040}" srcOrd="2" destOrd="0" presId="urn:microsoft.com/office/officeart/2005/8/layout/lProcess2"/>
    <dgm:cxn modelId="{C3A763A2-FF0D-4A67-B681-047BFC41EC0C}" type="presParOf" srcId="{1A9716B8-74EA-40B5-9EE0-E0B008970040}" destId="{1F9546F5-1DF2-43B2-991E-E334129CE575}" srcOrd="0" destOrd="0" presId="urn:microsoft.com/office/officeart/2005/8/layout/lProcess2"/>
    <dgm:cxn modelId="{18CC8287-F38F-484C-A1B6-3F572C90BA70}" type="presParOf" srcId="{1F9546F5-1DF2-43B2-991E-E334129CE575}" destId="{A704A679-B25E-427B-B3CB-78B7E26F2F38}" srcOrd="0" destOrd="0" presId="urn:microsoft.com/office/officeart/2005/8/layout/lProcess2"/>
    <dgm:cxn modelId="{01F4A385-BE1C-43B3-8F99-38AD8571AC05}" type="presParOf" srcId="{54269D4F-FD9D-4555-BF7F-F37B15F1BD63}" destId="{F3DC3402-1D8D-440D-A347-254A9C90AF7C}" srcOrd="5" destOrd="0" presId="urn:microsoft.com/office/officeart/2005/8/layout/lProcess2"/>
    <dgm:cxn modelId="{2FEDAB98-A074-4EB2-AFCD-D6D9F1B081E0}" type="presParOf" srcId="{54269D4F-FD9D-4555-BF7F-F37B15F1BD63}" destId="{F8BB8D04-A184-4317-9F37-792B5DE35541}" srcOrd="6" destOrd="0" presId="urn:microsoft.com/office/officeart/2005/8/layout/lProcess2"/>
    <dgm:cxn modelId="{EA89A6D3-FB3A-4266-8379-6D20D6377B87}" type="presParOf" srcId="{F8BB8D04-A184-4317-9F37-792B5DE35541}" destId="{946845BE-5017-4B59-86DF-BEAE9F0DD9EF}" srcOrd="0" destOrd="0" presId="urn:microsoft.com/office/officeart/2005/8/layout/lProcess2"/>
    <dgm:cxn modelId="{C56C22EB-C242-498B-8224-18018EA9F2CA}" type="presParOf" srcId="{F8BB8D04-A184-4317-9F37-792B5DE35541}" destId="{FB9A0D9B-946C-4AD7-87DF-3D8E0D83B7E7}" srcOrd="1" destOrd="0" presId="urn:microsoft.com/office/officeart/2005/8/layout/lProcess2"/>
    <dgm:cxn modelId="{3AFC2CC7-9B70-46F1-BDA5-CC09D4A1DF77}" type="presParOf" srcId="{F8BB8D04-A184-4317-9F37-792B5DE35541}" destId="{A331E66D-D500-4671-BC77-90FB9BE93391}" srcOrd="2" destOrd="0" presId="urn:microsoft.com/office/officeart/2005/8/layout/lProcess2"/>
    <dgm:cxn modelId="{BC11E82E-86AC-48F2-80AD-CF387FDD7833}" type="presParOf" srcId="{A331E66D-D500-4671-BC77-90FB9BE93391}" destId="{A5713015-D29E-4A4F-95F9-0DFFD42FE289}" srcOrd="0" destOrd="0" presId="urn:microsoft.com/office/officeart/2005/8/layout/lProcess2"/>
    <dgm:cxn modelId="{AE3D4807-22AB-4696-93F5-ABEDEE81EE44}" type="presParOf" srcId="{A5713015-D29E-4A4F-95F9-0DFFD42FE289}" destId="{C40EBE44-62B1-4D7E-8027-A0C449F0083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87A80C-D13D-411D-A0C4-5B0DD71A1458}" type="doc">
      <dgm:prSet loTypeId="urn:microsoft.com/office/officeart/2005/8/layout/hList1" loCatId="list" qsTypeId="urn:microsoft.com/office/officeart/2005/8/quickstyle/simple3" qsCatId="simple" csTypeId="urn:microsoft.com/office/officeart/2005/8/colors/accent2_2" csCatId="accent2" phldr="1"/>
      <dgm:spPr/>
      <dgm:t>
        <a:bodyPr/>
        <a:lstStyle/>
        <a:p>
          <a:endParaRPr lang="tr-TR"/>
        </a:p>
      </dgm:t>
    </dgm:pt>
    <dgm:pt modelId="{7F51D5E2-C4D9-4D18-B958-21FB1B9507FF}">
      <dgm:prSet phldrT="[Metin]" custT="1"/>
      <dgm:spPr/>
      <dgm:t>
        <a:bodyPr/>
        <a:lstStyle/>
        <a:p>
          <a:r>
            <a:rPr lang="tr-TR" sz="2400" dirty="0" smtClean="0"/>
            <a:t>Proje Süresi </a:t>
          </a:r>
          <a:endParaRPr lang="tr-TR" sz="2400" dirty="0"/>
        </a:p>
      </dgm:t>
    </dgm:pt>
    <dgm:pt modelId="{04B6E8D5-55D9-4604-B88F-7F0A6BACB270}" type="parTrans" cxnId="{17A5D304-2AA8-460A-B041-F5CFFB3E3634}">
      <dgm:prSet/>
      <dgm:spPr/>
      <dgm:t>
        <a:bodyPr/>
        <a:lstStyle/>
        <a:p>
          <a:endParaRPr lang="tr-TR"/>
        </a:p>
      </dgm:t>
    </dgm:pt>
    <dgm:pt modelId="{5BBE3DF8-41E9-4F98-B1E4-0F5F6F5DD50D}" type="sibTrans" cxnId="{17A5D304-2AA8-460A-B041-F5CFFB3E3634}">
      <dgm:prSet/>
      <dgm:spPr/>
      <dgm:t>
        <a:bodyPr/>
        <a:lstStyle/>
        <a:p>
          <a:endParaRPr lang="tr-TR"/>
        </a:p>
      </dgm:t>
    </dgm:pt>
    <dgm:pt modelId="{37540391-B0E8-4D67-BFCE-F870E6D88688}">
      <dgm:prSet phldrT="[Metin]" custT="1"/>
      <dgm:spPr/>
      <dgm:t>
        <a:bodyPr/>
        <a:lstStyle/>
        <a:p>
          <a:r>
            <a:rPr lang="tr-TR" sz="2800" dirty="0" smtClean="0"/>
            <a:t>E</a:t>
          </a:r>
          <a:r>
            <a:rPr lang="es-ES" sz="2800" dirty="0" smtClean="0"/>
            <a:t>n az 6</a:t>
          </a:r>
          <a:r>
            <a:rPr lang="tr-TR" sz="2800" dirty="0" smtClean="0"/>
            <a:t> ay</a:t>
          </a:r>
          <a:r>
            <a:rPr lang="es-ES" sz="2800" dirty="0" smtClean="0"/>
            <a:t> </a:t>
          </a:r>
          <a:endParaRPr lang="tr-TR" sz="2800" dirty="0"/>
        </a:p>
      </dgm:t>
    </dgm:pt>
    <dgm:pt modelId="{80F9EE06-5382-48B2-9C1E-1EE134587354}" type="parTrans" cxnId="{F0BB48AE-FD61-4411-A940-705B8A6C5E89}">
      <dgm:prSet/>
      <dgm:spPr/>
      <dgm:t>
        <a:bodyPr/>
        <a:lstStyle/>
        <a:p>
          <a:endParaRPr lang="tr-TR"/>
        </a:p>
      </dgm:t>
    </dgm:pt>
    <dgm:pt modelId="{DFB0CFCF-5886-4CAA-B705-27149C637ABB}" type="sibTrans" cxnId="{F0BB48AE-FD61-4411-A940-705B8A6C5E89}">
      <dgm:prSet/>
      <dgm:spPr/>
      <dgm:t>
        <a:bodyPr/>
        <a:lstStyle/>
        <a:p>
          <a:endParaRPr lang="tr-TR"/>
        </a:p>
      </dgm:t>
    </dgm:pt>
    <dgm:pt modelId="{08AF6694-B937-4594-9DEA-B886F45D938A}">
      <dgm:prSet phldrT="[Metin]" custT="1"/>
      <dgm:spPr/>
      <dgm:t>
        <a:bodyPr/>
        <a:lstStyle/>
        <a:p>
          <a:r>
            <a:rPr lang="tr-TR" sz="2400" dirty="0" smtClean="0"/>
            <a:t>İstihdam Taahhüt Oranı</a:t>
          </a:r>
          <a:endParaRPr lang="tr-TR" sz="2400" dirty="0"/>
        </a:p>
      </dgm:t>
    </dgm:pt>
    <dgm:pt modelId="{4EE78E28-7F09-4770-81D5-C30D394D5285}" type="parTrans" cxnId="{319DE907-4F10-404E-A845-6878E11681D1}">
      <dgm:prSet/>
      <dgm:spPr/>
      <dgm:t>
        <a:bodyPr/>
        <a:lstStyle/>
        <a:p>
          <a:endParaRPr lang="tr-TR"/>
        </a:p>
      </dgm:t>
    </dgm:pt>
    <dgm:pt modelId="{963ED7E1-D898-4F3C-BCA8-8D2415DB1339}" type="sibTrans" cxnId="{319DE907-4F10-404E-A845-6878E11681D1}">
      <dgm:prSet/>
      <dgm:spPr/>
      <dgm:t>
        <a:bodyPr/>
        <a:lstStyle/>
        <a:p>
          <a:endParaRPr lang="tr-TR"/>
        </a:p>
      </dgm:t>
    </dgm:pt>
    <dgm:pt modelId="{E199E14B-6FF9-4759-90EB-321425AF1A7A}">
      <dgm:prSet phldrT="[Metin]" custT="1"/>
      <dgm:spPr/>
      <dgm:t>
        <a:bodyPr/>
        <a:lstStyle/>
        <a:p>
          <a:r>
            <a:rPr lang="tr-TR" sz="2800" dirty="0" smtClean="0"/>
            <a:t>En az % 25</a:t>
          </a:r>
          <a:endParaRPr lang="tr-TR" sz="2800" dirty="0"/>
        </a:p>
      </dgm:t>
    </dgm:pt>
    <dgm:pt modelId="{026992CB-BEC4-48A9-9EA9-DE27E775B522}" type="parTrans" cxnId="{75142EF6-C4EA-48CC-8319-990811B4E848}">
      <dgm:prSet/>
      <dgm:spPr/>
      <dgm:t>
        <a:bodyPr/>
        <a:lstStyle/>
        <a:p>
          <a:endParaRPr lang="tr-TR"/>
        </a:p>
      </dgm:t>
    </dgm:pt>
    <dgm:pt modelId="{55CCDA68-A282-4EEB-B620-B01117D23287}" type="sibTrans" cxnId="{75142EF6-C4EA-48CC-8319-990811B4E848}">
      <dgm:prSet/>
      <dgm:spPr/>
      <dgm:t>
        <a:bodyPr/>
        <a:lstStyle/>
        <a:p>
          <a:endParaRPr lang="tr-TR"/>
        </a:p>
      </dgm:t>
    </dgm:pt>
    <dgm:pt modelId="{F6CA0347-7A5B-48F3-8F31-6ABA636B75F1}">
      <dgm:prSet phldrT="[Metin]" custT="1"/>
      <dgm:spPr/>
      <dgm:t>
        <a:bodyPr/>
        <a:lstStyle/>
        <a:p>
          <a:r>
            <a:rPr lang="tr-TR" sz="2400" dirty="0" smtClean="0"/>
            <a:t>Asgari İstihdam Süresi </a:t>
          </a:r>
          <a:endParaRPr lang="tr-TR" sz="2400" dirty="0"/>
        </a:p>
      </dgm:t>
    </dgm:pt>
    <dgm:pt modelId="{00D62A12-D889-424F-A7FD-F6F89255AEA0}" type="parTrans" cxnId="{E9123CFF-B623-435A-8C52-8B53A35BF945}">
      <dgm:prSet/>
      <dgm:spPr/>
      <dgm:t>
        <a:bodyPr/>
        <a:lstStyle/>
        <a:p>
          <a:endParaRPr lang="tr-TR"/>
        </a:p>
      </dgm:t>
    </dgm:pt>
    <dgm:pt modelId="{40437F23-41F4-490A-9683-1FA3E9C82904}" type="sibTrans" cxnId="{E9123CFF-B623-435A-8C52-8B53A35BF945}">
      <dgm:prSet/>
      <dgm:spPr/>
      <dgm:t>
        <a:bodyPr/>
        <a:lstStyle/>
        <a:p>
          <a:endParaRPr lang="tr-TR"/>
        </a:p>
      </dgm:t>
    </dgm:pt>
    <dgm:pt modelId="{7D5B728E-8F86-492B-A10D-E7D6B074DF5C}">
      <dgm:prSet phldrT="[Metin]" custT="1"/>
      <dgm:spPr/>
      <dgm:t>
        <a:bodyPr/>
        <a:lstStyle/>
        <a:p>
          <a:r>
            <a:rPr lang="tr-TR" sz="2800" dirty="0" smtClean="0"/>
            <a:t>En az 4 ay</a:t>
          </a:r>
          <a:endParaRPr lang="tr-TR" sz="2800" dirty="0"/>
        </a:p>
      </dgm:t>
    </dgm:pt>
    <dgm:pt modelId="{5A341DC8-A85E-4575-9412-F76B7D6AA21A}" type="parTrans" cxnId="{6AF3CDCE-D669-4E60-9920-F217CDD1B6AA}">
      <dgm:prSet/>
      <dgm:spPr/>
      <dgm:t>
        <a:bodyPr/>
        <a:lstStyle/>
        <a:p>
          <a:endParaRPr lang="tr-TR"/>
        </a:p>
      </dgm:t>
    </dgm:pt>
    <dgm:pt modelId="{230F95CD-A5E4-4474-A29D-641DC2CA1E75}" type="sibTrans" cxnId="{6AF3CDCE-D669-4E60-9920-F217CDD1B6AA}">
      <dgm:prSet/>
      <dgm:spPr/>
      <dgm:t>
        <a:bodyPr/>
        <a:lstStyle/>
        <a:p>
          <a:endParaRPr lang="tr-TR"/>
        </a:p>
      </dgm:t>
    </dgm:pt>
    <dgm:pt modelId="{1AC3702B-A234-42F1-A757-EF29A7406832}">
      <dgm:prSet phldrT="[Metin]" custT="1"/>
      <dgm:spPr/>
      <dgm:t>
        <a:bodyPr/>
        <a:lstStyle/>
        <a:p>
          <a:r>
            <a:rPr lang="tr-TR" sz="2800" dirty="0" smtClean="0"/>
            <a:t>E</a:t>
          </a:r>
          <a:r>
            <a:rPr lang="es-ES" sz="2800" dirty="0" smtClean="0"/>
            <a:t>n fazla 12 ay</a:t>
          </a:r>
          <a:endParaRPr lang="tr-TR" sz="2800" dirty="0"/>
        </a:p>
      </dgm:t>
    </dgm:pt>
    <dgm:pt modelId="{A4DAA493-A6E3-456C-B266-56083DE94246}" type="parTrans" cxnId="{0D78BD58-04D7-496F-B379-E28EE108CDEB}">
      <dgm:prSet/>
      <dgm:spPr/>
      <dgm:t>
        <a:bodyPr/>
        <a:lstStyle/>
        <a:p>
          <a:endParaRPr lang="tr-TR"/>
        </a:p>
      </dgm:t>
    </dgm:pt>
    <dgm:pt modelId="{6FF06FA7-B85A-431E-BDE3-1919DAAA0BDE}" type="sibTrans" cxnId="{0D78BD58-04D7-496F-B379-E28EE108CDEB}">
      <dgm:prSet/>
      <dgm:spPr/>
      <dgm:t>
        <a:bodyPr/>
        <a:lstStyle/>
        <a:p>
          <a:endParaRPr lang="tr-TR"/>
        </a:p>
      </dgm:t>
    </dgm:pt>
    <dgm:pt modelId="{20179F09-8009-4E67-BF9D-59C2E7FFF675}" type="pres">
      <dgm:prSet presAssocID="{E087A80C-D13D-411D-A0C4-5B0DD71A1458}" presName="Name0" presStyleCnt="0">
        <dgm:presLayoutVars>
          <dgm:dir/>
          <dgm:animLvl val="lvl"/>
          <dgm:resizeHandles val="exact"/>
        </dgm:presLayoutVars>
      </dgm:prSet>
      <dgm:spPr/>
      <dgm:t>
        <a:bodyPr/>
        <a:lstStyle/>
        <a:p>
          <a:endParaRPr lang="tr-TR"/>
        </a:p>
      </dgm:t>
    </dgm:pt>
    <dgm:pt modelId="{5F4F5ED3-0456-4C71-B43A-FBB6EBD6AEB9}" type="pres">
      <dgm:prSet presAssocID="{7F51D5E2-C4D9-4D18-B958-21FB1B9507FF}" presName="composite" presStyleCnt="0"/>
      <dgm:spPr/>
    </dgm:pt>
    <dgm:pt modelId="{909DF03B-3FEC-4D98-9100-25CDEC837FF1}" type="pres">
      <dgm:prSet presAssocID="{7F51D5E2-C4D9-4D18-B958-21FB1B9507FF}" presName="parTx" presStyleLbl="alignNode1" presStyleIdx="0" presStyleCnt="3">
        <dgm:presLayoutVars>
          <dgm:chMax val="0"/>
          <dgm:chPref val="0"/>
          <dgm:bulletEnabled val="1"/>
        </dgm:presLayoutVars>
      </dgm:prSet>
      <dgm:spPr/>
      <dgm:t>
        <a:bodyPr/>
        <a:lstStyle/>
        <a:p>
          <a:endParaRPr lang="tr-TR"/>
        </a:p>
      </dgm:t>
    </dgm:pt>
    <dgm:pt modelId="{87123989-0730-48F6-88BB-B18A8E6A720A}" type="pres">
      <dgm:prSet presAssocID="{7F51D5E2-C4D9-4D18-B958-21FB1B9507FF}" presName="desTx" presStyleLbl="alignAccFollowNode1" presStyleIdx="0" presStyleCnt="3" custScaleX="102393" custScaleY="86337" custLinFactNeighborX="-19248" custLinFactNeighborY="-7592">
        <dgm:presLayoutVars>
          <dgm:bulletEnabled val="1"/>
        </dgm:presLayoutVars>
      </dgm:prSet>
      <dgm:spPr/>
      <dgm:t>
        <a:bodyPr/>
        <a:lstStyle/>
        <a:p>
          <a:endParaRPr lang="tr-TR"/>
        </a:p>
      </dgm:t>
    </dgm:pt>
    <dgm:pt modelId="{1A9DDC0F-0084-401B-90C1-8753FE66BC66}" type="pres">
      <dgm:prSet presAssocID="{5BBE3DF8-41E9-4F98-B1E4-0F5F6F5DD50D}" presName="space" presStyleCnt="0"/>
      <dgm:spPr/>
    </dgm:pt>
    <dgm:pt modelId="{69108FE8-3F39-47D6-97C6-D3ACE4210856}" type="pres">
      <dgm:prSet presAssocID="{08AF6694-B937-4594-9DEA-B886F45D938A}" presName="composite" presStyleCnt="0"/>
      <dgm:spPr/>
    </dgm:pt>
    <dgm:pt modelId="{BD182F5A-6F32-4C99-A44A-ABA554094F2A}" type="pres">
      <dgm:prSet presAssocID="{08AF6694-B937-4594-9DEA-B886F45D938A}" presName="parTx" presStyleLbl="alignNode1" presStyleIdx="1" presStyleCnt="3">
        <dgm:presLayoutVars>
          <dgm:chMax val="0"/>
          <dgm:chPref val="0"/>
          <dgm:bulletEnabled val="1"/>
        </dgm:presLayoutVars>
      </dgm:prSet>
      <dgm:spPr/>
      <dgm:t>
        <a:bodyPr/>
        <a:lstStyle/>
        <a:p>
          <a:endParaRPr lang="tr-TR"/>
        </a:p>
      </dgm:t>
    </dgm:pt>
    <dgm:pt modelId="{0B7EC85C-C7EA-44E8-A225-347E05255699}" type="pres">
      <dgm:prSet presAssocID="{08AF6694-B937-4594-9DEA-B886F45D938A}" presName="desTx" presStyleLbl="alignAccFollowNode1" presStyleIdx="1" presStyleCnt="3">
        <dgm:presLayoutVars>
          <dgm:bulletEnabled val="1"/>
        </dgm:presLayoutVars>
      </dgm:prSet>
      <dgm:spPr/>
      <dgm:t>
        <a:bodyPr/>
        <a:lstStyle/>
        <a:p>
          <a:endParaRPr lang="tr-TR"/>
        </a:p>
      </dgm:t>
    </dgm:pt>
    <dgm:pt modelId="{E5EED745-247C-4FC6-8AA6-7FE50B6C211B}" type="pres">
      <dgm:prSet presAssocID="{963ED7E1-D898-4F3C-BCA8-8D2415DB1339}" presName="space" presStyleCnt="0"/>
      <dgm:spPr/>
    </dgm:pt>
    <dgm:pt modelId="{29E4E635-A706-4CDF-9A2D-5C5FAC56D768}" type="pres">
      <dgm:prSet presAssocID="{F6CA0347-7A5B-48F3-8F31-6ABA636B75F1}" presName="composite" presStyleCnt="0"/>
      <dgm:spPr/>
    </dgm:pt>
    <dgm:pt modelId="{C63D0557-BB29-4988-9F73-75C7EC1933F9}" type="pres">
      <dgm:prSet presAssocID="{F6CA0347-7A5B-48F3-8F31-6ABA636B75F1}" presName="parTx" presStyleLbl="alignNode1" presStyleIdx="2" presStyleCnt="3">
        <dgm:presLayoutVars>
          <dgm:chMax val="0"/>
          <dgm:chPref val="0"/>
          <dgm:bulletEnabled val="1"/>
        </dgm:presLayoutVars>
      </dgm:prSet>
      <dgm:spPr/>
      <dgm:t>
        <a:bodyPr/>
        <a:lstStyle/>
        <a:p>
          <a:endParaRPr lang="tr-TR"/>
        </a:p>
      </dgm:t>
    </dgm:pt>
    <dgm:pt modelId="{F0E902DC-02F7-44BB-911C-762D4AAA6F10}" type="pres">
      <dgm:prSet presAssocID="{F6CA0347-7A5B-48F3-8F31-6ABA636B75F1}" presName="desTx" presStyleLbl="alignAccFollowNode1" presStyleIdx="2" presStyleCnt="3">
        <dgm:presLayoutVars>
          <dgm:bulletEnabled val="1"/>
        </dgm:presLayoutVars>
      </dgm:prSet>
      <dgm:spPr/>
      <dgm:t>
        <a:bodyPr/>
        <a:lstStyle/>
        <a:p>
          <a:endParaRPr lang="tr-TR"/>
        </a:p>
      </dgm:t>
    </dgm:pt>
  </dgm:ptLst>
  <dgm:cxnLst>
    <dgm:cxn modelId="{0D78BD58-04D7-496F-B379-E28EE108CDEB}" srcId="{7F51D5E2-C4D9-4D18-B958-21FB1B9507FF}" destId="{1AC3702B-A234-42F1-A757-EF29A7406832}" srcOrd="1" destOrd="0" parTransId="{A4DAA493-A6E3-456C-B266-56083DE94246}" sibTransId="{6FF06FA7-B85A-431E-BDE3-1919DAAA0BDE}"/>
    <dgm:cxn modelId="{705EFA20-177C-4C20-B80C-941EDCB1BBB8}" type="presOf" srcId="{E199E14B-6FF9-4759-90EB-321425AF1A7A}" destId="{0B7EC85C-C7EA-44E8-A225-347E05255699}" srcOrd="0" destOrd="0" presId="urn:microsoft.com/office/officeart/2005/8/layout/hList1"/>
    <dgm:cxn modelId="{169408A0-FB1F-4A2D-90BC-64DC87691C51}" type="presOf" srcId="{7F51D5E2-C4D9-4D18-B958-21FB1B9507FF}" destId="{909DF03B-3FEC-4D98-9100-25CDEC837FF1}" srcOrd="0" destOrd="0" presId="urn:microsoft.com/office/officeart/2005/8/layout/hList1"/>
    <dgm:cxn modelId="{0C73DE7E-124D-42D3-AD55-998837A9108E}" type="presOf" srcId="{1AC3702B-A234-42F1-A757-EF29A7406832}" destId="{87123989-0730-48F6-88BB-B18A8E6A720A}" srcOrd="0" destOrd="1" presId="urn:microsoft.com/office/officeart/2005/8/layout/hList1"/>
    <dgm:cxn modelId="{0762140A-D0F3-42FD-BFB5-39F6572D059E}" type="presOf" srcId="{F6CA0347-7A5B-48F3-8F31-6ABA636B75F1}" destId="{C63D0557-BB29-4988-9F73-75C7EC1933F9}" srcOrd="0" destOrd="0" presId="urn:microsoft.com/office/officeart/2005/8/layout/hList1"/>
    <dgm:cxn modelId="{A1F9CB3A-9571-4219-A2BC-03828DFDC0F2}" type="presOf" srcId="{37540391-B0E8-4D67-BFCE-F870E6D88688}" destId="{87123989-0730-48F6-88BB-B18A8E6A720A}" srcOrd="0" destOrd="0" presId="urn:microsoft.com/office/officeart/2005/8/layout/hList1"/>
    <dgm:cxn modelId="{6AF3CDCE-D669-4E60-9920-F217CDD1B6AA}" srcId="{F6CA0347-7A5B-48F3-8F31-6ABA636B75F1}" destId="{7D5B728E-8F86-492B-A10D-E7D6B074DF5C}" srcOrd="0" destOrd="0" parTransId="{5A341DC8-A85E-4575-9412-F76B7D6AA21A}" sibTransId="{230F95CD-A5E4-4474-A29D-641DC2CA1E75}"/>
    <dgm:cxn modelId="{D6ED71E0-1351-4D1D-AE89-0B35800CD33E}" type="presOf" srcId="{08AF6694-B937-4594-9DEA-B886F45D938A}" destId="{BD182F5A-6F32-4C99-A44A-ABA554094F2A}" srcOrd="0" destOrd="0" presId="urn:microsoft.com/office/officeart/2005/8/layout/hList1"/>
    <dgm:cxn modelId="{17A5D304-2AA8-460A-B041-F5CFFB3E3634}" srcId="{E087A80C-D13D-411D-A0C4-5B0DD71A1458}" destId="{7F51D5E2-C4D9-4D18-B958-21FB1B9507FF}" srcOrd="0" destOrd="0" parTransId="{04B6E8D5-55D9-4604-B88F-7F0A6BACB270}" sibTransId="{5BBE3DF8-41E9-4F98-B1E4-0F5F6F5DD50D}"/>
    <dgm:cxn modelId="{F0BB48AE-FD61-4411-A940-705B8A6C5E89}" srcId="{7F51D5E2-C4D9-4D18-B958-21FB1B9507FF}" destId="{37540391-B0E8-4D67-BFCE-F870E6D88688}" srcOrd="0" destOrd="0" parTransId="{80F9EE06-5382-48B2-9C1E-1EE134587354}" sibTransId="{DFB0CFCF-5886-4CAA-B705-27149C637ABB}"/>
    <dgm:cxn modelId="{E9123CFF-B623-435A-8C52-8B53A35BF945}" srcId="{E087A80C-D13D-411D-A0C4-5B0DD71A1458}" destId="{F6CA0347-7A5B-48F3-8F31-6ABA636B75F1}" srcOrd="2" destOrd="0" parTransId="{00D62A12-D889-424F-A7FD-F6F89255AEA0}" sibTransId="{40437F23-41F4-490A-9683-1FA3E9C82904}"/>
    <dgm:cxn modelId="{FF778E6F-B9D8-4087-93EE-21441EF4767A}" type="presOf" srcId="{7D5B728E-8F86-492B-A10D-E7D6B074DF5C}" destId="{F0E902DC-02F7-44BB-911C-762D4AAA6F10}" srcOrd="0" destOrd="0" presId="urn:microsoft.com/office/officeart/2005/8/layout/hList1"/>
    <dgm:cxn modelId="{75142EF6-C4EA-48CC-8319-990811B4E848}" srcId="{08AF6694-B937-4594-9DEA-B886F45D938A}" destId="{E199E14B-6FF9-4759-90EB-321425AF1A7A}" srcOrd="0" destOrd="0" parTransId="{026992CB-BEC4-48A9-9EA9-DE27E775B522}" sibTransId="{55CCDA68-A282-4EEB-B620-B01117D23287}"/>
    <dgm:cxn modelId="{319DE907-4F10-404E-A845-6878E11681D1}" srcId="{E087A80C-D13D-411D-A0C4-5B0DD71A1458}" destId="{08AF6694-B937-4594-9DEA-B886F45D938A}" srcOrd="1" destOrd="0" parTransId="{4EE78E28-7F09-4770-81D5-C30D394D5285}" sibTransId="{963ED7E1-D898-4F3C-BCA8-8D2415DB1339}"/>
    <dgm:cxn modelId="{0BDBCD5B-F713-4694-A9B3-AECB99AEFD5A}" type="presOf" srcId="{E087A80C-D13D-411D-A0C4-5B0DD71A1458}" destId="{20179F09-8009-4E67-BF9D-59C2E7FFF675}" srcOrd="0" destOrd="0" presId="urn:microsoft.com/office/officeart/2005/8/layout/hList1"/>
    <dgm:cxn modelId="{DFF086CA-C74E-40DE-9920-D7B9171F0918}" type="presParOf" srcId="{20179F09-8009-4E67-BF9D-59C2E7FFF675}" destId="{5F4F5ED3-0456-4C71-B43A-FBB6EBD6AEB9}" srcOrd="0" destOrd="0" presId="urn:microsoft.com/office/officeart/2005/8/layout/hList1"/>
    <dgm:cxn modelId="{D7480297-6F2E-4BED-AF92-D9B6ACC3774A}" type="presParOf" srcId="{5F4F5ED3-0456-4C71-B43A-FBB6EBD6AEB9}" destId="{909DF03B-3FEC-4D98-9100-25CDEC837FF1}" srcOrd="0" destOrd="0" presId="urn:microsoft.com/office/officeart/2005/8/layout/hList1"/>
    <dgm:cxn modelId="{D05F8863-055C-4E1A-BFF9-14935D9056A9}" type="presParOf" srcId="{5F4F5ED3-0456-4C71-B43A-FBB6EBD6AEB9}" destId="{87123989-0730-48F6-88BB-B18A8E6A720A}" srcOrd="1" destOrd="0" presId="urn:microsoft.com/office/officeart/2005/8/layout/hList1"/>
    <dgm:cxn modelId="{A217DA2B-78D1-4D48-AE23-EAB8BFA45875}" type="presParOf" srcId="{20179F09-8009-4E67-BF9D-59C2E7FFF675}" destId="{1A9DDC0F-0084-401B-90C1-8753FE66BC66}" srcOrd="1" destOrd="0" presId="urn:microsoft.com/office/officeart/2005/8/layout/hList1"/>
    <dgm:cxn modelId="{DAD5E82E-5047-4C72-BCA9-E547407A6075}" type="presParOf" srcId="{20179F09-8009-4E67-BF9D-59C2E7FFF675}" destId="{69108FE8-3F39-47D6-97C6-D3ACE4210856}" srcOrd="2" destOrd="0" presId="urn:microsoft.com/office/officeart/2005/8/layout/hList1"/>
    <dgm:cxn modelId="{07F26C9E-D02B-4D0B-97CB-A26EA9C3F6A1}" type="presParOf" srcId="{69108FE8-3F39-47D6-97C6-D3ACE4210856}" destId="{BD182F5A-6F32-4C99-A44A-ABA554094F2A}" srcOrd="0" destOrd="0" presId="urn:microsoft.com/office/officeart/2005/8/layout/hList1"/>
    <dgm:cxn modelId="{C08D28A0-4D3A-4449-83D5-6F0A93500320}" type="presParOf" srcId="{69108FE8-3F39-47D6-97C6-D3ACE4210856}" destId="{0B7EC85C-C7EA-44E8-A225-347E05255699}" srcOrd="1" destOrd="0" presId="urn:microsoft.com/office/officeart/2005/8/layout/hList1"/>
    <dgm:cxn modelId="{6EEE089F-CE6D-4882-A424-1E5E1EE69583}" type="presParOf" srcId="{20179F09-8009-4E67-BF9D-59C2E7FFF675}" destId="{E5EED745-247C-4FC6-8AA6-7FE50B6C211B}" srcOrd="3" destOrd="0" presId="urn:microsoft.com/office/officeart/2005/8/layout/hList1"/>
    <dgm:cxn modelId="{04CAE9B3-F2E5-48F6-AC09-D4536EFE15C9}" type="presParOf" srcId="{20179F09-8009-4E67-BF9D-59C2E7FFF675}" destId="{29E4E635-A706-4CDF-9A2D-5C5FAC56D768}" srcOrd="4" destOrd="0" presId="urn:microsoft.com/office/officeart/2005/8/layout/hList1"/>
    <dgm:cxn modelId="{93B88045-0070-49CD-8937-939ABD17D236}" type="presParOf" srcId="{29E4E635-A706-4CDF-9A2D-5C5FAC56D768}" destId="{C63D0557-BB29-4988-9F73-75C7EC1933F9}" srcOrd="0" destOrd="0" presId="urn:microsoft.com/office/officeart/2005/8/layout/hList1"/>
    <dgm:cxn modelId="{5C2ABA21-79AD-4B13-8A14-4B0F839B7EF0}" type="presParOf" srcId="{29E4E635-A706-4CDF-9A2D-5C5FAC56D768}" destId="{F0E902DC-02F7-44BB-911C-762D4AAA6F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74AAA-7F7F-4FD3-BBB9-1C4080D0FD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D00A5EF9-8E5C-450C-B4F5-296111C16912}">
      <dgm:prSet custT="1"/>
      <dgm:spPr>
        <a:solidFill>
          <a:schemeClr val="bg2">
            <a:lumMod val="90000"/>
          </a:schemeClr>
        </a:solidFill>
      </dgm:spPr>
      <dgm:t>
        <a:bodyPr/>
        <a:lstStyle/>
        <a:p>
          <a:pPr algn="just" rtl="0"/>
          <a:r>
            <a:rPr lang="tr-TR" sz="2000" dirty="0" smtClean="0">
              <a:solidFill>
                <a:schemeClr val="tx1">
                  <a:lumMod val="95000"/>
                  <a:lumOff val="5000"/>
                </a:schemeClr>
              </a:solidFill>
            </a:rPr>
            <a:t>Engellilerin mesleki eğitim ve mesleki rehabilitasyon kursları sayesinde meslek edinmiş olanlarının işgücü piyasasına entegrasyonunu sağlayacak projeleri tüzel kişilikler sunabilmektedirler.</a:t>
          </a:r>
          <a:endParaRPr lang="tr-TR" sz="2000" dirty="0">
            <a:solidFill>
              <a:schemeClr val="tx1">
                <a:lumMod val="95000"/>
                <a:lumOff val="5000"/>
              </a:schemeClr>
            </a:solidFill>
          </a:endParaRPr>
        </a:p>
      </dgm:t>
    </dgm:pt>
    <dgm:pt modelId="{6592C63B-F3D5-4C08-B50A-E55FCB6767EC}" type="parTrans" cxnId="{BD1EC993-BCB1-41FF-9593-9B90C7C45321}">
      <dgm:prSet/>
      <dgm:spPr/>
      <dgm:t>
        <a:bodyPr/>
        <a:lstStyle/>
        <a:p>
          <a:endParaRPr lang="tr-TR">
            <a:solidFill>
              <a:schemeClr val="tx1">
                <a:lumMod val="95000"/>
                <a:lumOff val="5000"/>
              </a:schemeClr>
            </a:solidFill>
          </a:endParaRPr>
        </a:p>
      </dgm:t>
    </dgm:pt>
    <dgm:pt modelId="{E6203F55-BCF4-4224-AB76-F915C0B39F92}" type="sibTrans" cxnId="{BD1EC993-BCB1-41FF-9593-9B90C7C45321}">
      <dgm:prSet/>
      <dgm:spPr/>
      <dgm:t>
        <a:bodyPr/>
        <a:lstStyle/>
        <a:p>
          <a:endParaRPr lang="tr-TR">
            <a:solidFill>
              <a:schemeClr val="tx1">
                <a:lumMod val="95000"/>
                <a:lumOff val="5000"/>
              </a:schemeClr>
            </a:solidFill>
          </a:endParaRPr>
        </a:p>
      </dgm:t>
    </dgm:pt>
    <dgm:pt modelId="{EA037B41-08E6-461A-BAF8-EA9266626B27}">
      <dgm:prSet custT="1"/>
      <dgm:spPr>
        <a:solidFill>
          <a:schemeClr val="bg2">
            <a:lumMod val="90000"/>
          </a:schemeClr>
        </a:solidFill>
      </dgm:spPr>
      <dgm:t>
        <a:bodyPr/>
        <a:lstStyle/>
        <a:p>
          <a:pPr algn="just" rtl="0"/>
          <a:r>
            <a:rPr lang="tr-TR" sz="2000" dirty="0" smtClean="0">
              <a:solidFill>
                <a:schemeClr val="tx1">
                  <a:lumMod val="95000"/>
                  <a:lumOff val="5000"/>
                </a:schemeClr>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sz="2000" dirty="0">
            <a:solidFill>
              <a:schemeClr val="tx1">
                <a:lumMod val="95000"/>
                <a:lumOff val="5000"/>
              </a:schemeClr>
            </a:solidFill>
          </a:endParaRPr>
        </a:p>
      </dgm:t>
    </dgm:pt>
    <dgm:pt modelId="{E364D1E4-E9AA-4EB1-87DE-035ED265A88F}" type="parTrans" cxnId="{9E506EDE-87F2-401B-9BF2-027180329462}">
      <dgm:prSet/>
      <dgm:spPr/>
      <dgm:t>
        <a:bodyPr/>
        <a:lstStyle/>
        <a:p>
          <a:endParaRPr lang="tr-TR">
            <a:solidFill>
              <a:schemeClr val="tx1">
                <a:lumMod val="95000"/>
                <a:lumOff val="5000"/>
              </a:schemeClr>
            </a:solidFill>
          </a:endParaRPr>
        </a:p>
      </dgm:t>
    </dgm:pt>
    <dgm:pt modelId="{F5C04935-5F2C-48AA-BA23-414ED309DD3F}" type="sibTrans" cxnId="{9E506EDE-87F2-401B-9BF2-027180329462}">
      <dgm:prSet/>
      <dgm:spPr/>
      <dgm:t>
        <a:bodyPr/>
        <a:lstStyle/>
        <a:p>
          <a:endParaRPr lang="tr-TR">
            <a:solidFill>
              <a:schemeClr val="tx1">
                <a:lumMod val="95000"/>
                <a:lumOff val="5000"/>
              </a:schemeClr>
            </a:solidFill>
          </a:endParaRPr>
        </a:p>
      </dgm:t>
    </dgm:pt>
    <dgm:pt modelId="{79E61EC7-65B5-4E18-AFE0-3040B370D0E9}" type="pres">
      <dgm:prSet presAssocID="{A1874AAA-7F7F-4FD3-BBB9-1C4080D0FDC2}" presName="linear" presStyleCnt="0">
        <dgm:presLayoutVars>
          <dgm:animLvl val="lvl"/>
          <dgm:resizeHandles val="exact"/>
        </dgm:presLayoutVars>
      </dgm:prSet>
      <dgm:spPr/>
      <dgm:t>
        <a:bodyPr/>
        <a:lstStyle/>
        <a:p>
          <a:endParaRPr lang="tr-TR"/>
        </a:p>
      </dgm:t>
    </dgm:pt>
    <dgm:pt modelId="{60416034-C499-4F32-96F2-023ED7401923}" type="pres">
      <dgm:prSet presAssocID="{D00A5EF9-8E5C-450C-B4F5-296111C16912}" presName="parentText" presStyleLbl="node1" presStyleIdx="0" presStyleCnt="2" custLinFactY="-7" custLinFactNeighborX="-3173" custLinFactNeighborY="-100000">
        <dgm:presLayoutVars>
          <dgm:chMax val="0"/>
          <dgm:bulletEnabled val="1"/>
        </dgm:presLayoutVars>
      </dgm:prSet>
      <dgm:spPr/>
      <dgm:t>
        <a:bodyPr/>
        <a:lstStyle/>
        <a:p>
          <a:endParaRPr lang="tr-TR"/>
        </a:p>
      </dgm:t>
    </dgm:pt>
    <dgm:pt modelId="{FAA1F270-BC3C-496D-B661-261AB2E52F46}" type="pres">
      <dgm:prSet presAssocID="{E6203F55-BCF4-4224-AB76-F915C0B39F92}" presName="spacer" presStyleCnt="0"/>
      <dgm:spPr/>
    </dgm:pt>
    <dgm:pt modelId="{C76F2E2E-72A7-4342-BF87-BF0B5CED9846}" type="pres">
      <dgm:prSet presAssocID="{EA037B41-08E6-461A-BAF8-EA9266626B27}" presName="parentText" presStyleLbl="node1" presStyleIdx="1" presStyleCnt="2">
        <dgm:presLayoutVars>
          <dgm:chMax val="0"/>
          <dgm:bulletEnabled val="1"/>
        </dgm:presLayoutVars>
      </dgm:prSet>
      <dgm:spPr/>
      <dgm:t>
        <a:bodyPr/>
        <a:lstStyle/>
        <a:p>
          <a:endParaRPr lang="tr-TR"/>
        </a:p>
      </dgm:t>
    </dgm:pt>
  </dgm:ptLst>
  <dgm:cxnLst>
    <dgm:cxn modelId="{9E506EDE-87F2-401B-9BF2-027180329462}" srcId="{A1874AAA-7F7F-4FD3-BBB9-1C4080D0FDC2}" destId="{EA037B41-08E6-461A-BAF8-EA9266626B27}" srcOrd="1" destOrd="0" parTransId="{E364D1E4-E9AA-4EB1-87DE-035ED265A88F}" sibTransId="{F5C04935-5F2C-48AA-BA23-414ED309DD3F}"/>
    <dgm:cxn modelId="{0C427B95-8074-442B-BA9B-26F74B7CA459}" type="presOf" srcId="{D00A5EF9-8E5C-450C-B4F5-296111C16912}" destId="{60416034-C499-4F32-96F2-023ED7401923}" srcOrd="0" destOrd="0" presId="urn:microsoft.com/office/officeart/2005/8/layout/vList2"/>
    <dgm:cxn modelId="{BD1EC993-BCB1-41FF-9593-9B90C7C45321}" srcId="{A1874AAA-7F7F-4FD3-BBB9-1C4080D0FDC2}" destId="{D00A5EF9-8E5C-450C-B4F5-296111C16912}" srcOrd="0" destOrd="0" parTransId="{6592C63B-F3D5-4C08-B50A-E55FCB6767EC}" sibTransId="{E6203F55-BCF4-4224-AB76-F915C0B39F92}"/>
    <dgm:cxn modelId="{D792A65E-F5B4-4169-B54E-C43FA1A518ED}" type="presOf" srcId="{EA037B41-08E6-461A-BAF8-EA9266626B27}" destId="{C76F2E2E-72A7-4342-BF87-BF0B5CED9846}" srcOrd="0" destOrd="0" presId="urn:microsoft.com/office/officeart/2005/8/layout/vList2"/>
    <dgm:cxn modelId="{2D41672A-BA49-4882-8C8A-0D4449287D0A}" type="presOf" srcId="{A1874AAA-7F7F-4FD3-BBB9-1C4080D0FDC2}" destId="{79E61EC7-65B5-4E18-AFE0-3040B370D0E9}" srcOrd="0" destOrd="0" presId="urn:microsoft.com/office/officeart/2005/8/layout/vList2"/>
    <dgm:cxn modelId="{37211459-65A4-482A-A793-29353918B0E3}" type="presParOf" srcId="{79E61EC7-65B5-4E18-AFE0-3040B370D0E9}" destId="{60416034-C499-4F32-96F2-023ED7401923}" srcOrd="0" destOrd="0" presId="urn:microsoft.com/office/officeart/2005/8/layout/vList2"/>
    <dgm:cxn modelId="{47AAA69B-CF36-400B-B86A-92BA6F618DB2}" type="presParOf" srcId="{79E61EC7-65B5-4E18-AFE0-3040B370D0E9}" destId="{FAA1F270-BC3C-496D-B661-261AB2E52F46}" srcOrd="1" destOrd="0" presId="urn:microsoft.com/office/officeart/2005/8/layout/vList2"/>
    <dgm:cxn modelId="{49BE515C-B532-4A15-9082-3DA14D4DCA74}" type="presParOf" srcId="{79E61EC7-65B5-4E18-AFE0-3040B370D0E9}" destId="{C76F2E2E-72A7-4342-BF87-BF0B5CED98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96F3D4B-F470-44FA-866D-966AA83A43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7A3E276C-FAC6-4817-B8F8-045435E327C5}">
      <dgm:prSet custT="1"/>
      <dgm:spPr>
        <a:solidFill>
          <a:schemeClr val="bg2">
            <a:lumMod val="90000"/>
          </a:schemeClr>
        </a:solidFill>
      </dgm:spPr>
      <dgm:t>
        <a:bodyPr/>
        <a:lstStyle/>
        <a:p>
          <a:pPr algn="just" rtl="0"/>
          <a:r>
            <a:rPr lang="tr-TR" sz="2000" dirty="0" smtClean="0"/>
            <a:t>İstihdam edilecek engellinin, son 1 yıl öncesine kadar istihdamın gerçekleştiği işyerinin çalışanı olmaması gereklidir.</a:t>
          </a:r>
          <a:endParaRPr lang="tr-TR" sz="2000" dirty="0"/>
        </a:p>
      </dgm:t>
    </dgm:pt>
    <dgm:pt modelId="{B35CC95F-6925-48CC-87FF-E7E508D4AA7C}" type="parTrans" cxnId="{79EFC57E-090A-4A7D-8A03-13E349072615}">
      <dgm:prSet/>
      <dgm:spPr/>
      <dgm:t>
        <a:bodyPr/>
        <a:lstStyle/>
        <a:p>
          <a:endParaRPr lang="tr-TR"/>
        </a:p>
      </dgm:t>
    </dgm:pt>
    <dgm:pt modelId="{4CF77F67-0AE4-4FDB-A9A6-81E4F40AC58B}" type="sibTrans" cxnId="{79EFC57E-090A-4A7D-8A03-13E349072615}">
      <dgm:prSet/>
      <dgm:spPr/>
      <dgm:t>
        <a:bodyPr/>
        <a:lstStyle/>
        <a:p>
          <a:endParaRPr lang="tr-TR"/>
        </a:p>
      </dgm:t>
    </dgm:pt>
    <dgm:pt modelId="{24D8B5CC-558C-493D-8D94-AD10D12A195E}">
      <dgm:prSet custT="1"/>
      <dgm:spPr>
        <a:solidFill>
          <a:schemeClr val="bg2">
            <a:lumMod val="90000"/>
          </a:schemeClr>
        </a:solidFill>
      </dgm:spPr>
      <dgm:t>
        <a:bodyPr/>
        <a:lstStyle/>
        <a:p>
          <a:pPr algn="just" rtl="0"/>
          <a:r>
            <a:rPr lang="tr-TR" sz="2000" dirty="0" smtClean="0"/>
            <a:t>Ayrıca, proje sahibi tarafından engellilere yönelik daha önce uygulanan başka projelerin olması halinde bunların sonuçlarının da raporlanması gerekmektedir.</a:t>
          </a:r>
          <a:endParaRPr lang="tr-TR" sz="2000" dirty="0"/>
        </a:p>
      </dgm:t>
    </dgm:pt>
    <dgm:pt modelId="{A79FCD54-6393-45F8-AF79-9EE01E380738}" type="parTrans" cxnId="{3FF8A878-328C-4D01-A9DF-BFA7EA2C9570}">
      <dgm:prSet/>
      <dgm:spPr/>
      <dgm:t>
        <a:bodyPr/>
        <a:lstStyle/>
        <a:p>
          <a:endParaRPr lang="tr-TR"/>
        </a:p>
      </dgm:t>
    </dgm:pt>
    <dgm:pt modelId="{87166D7E-14F0-4C60-8E4B-685516C4B68C}" type="sibTrans" cxnId="{3FF8A878-328C-4D01-A9DF-BFA7EA2C9570}">
      <dgm:prSet/>
      <dgm:spPr/>
      <dgm:t>
        <a:bodyPr/>
        <a:lstStyle/>
        <a:p>
          <a:endParaRPr lang="tr-TR"/>
        </a:p>
      </dgm:t>
    </dgm:pt>
    <dgm:pt modelId="{DF535F0F-AD28-4BF8-8F3F-EE189102D19E}" type="pres">
      <dgm:prSet presAssocID="{796F3D4B-F470-44FA-866D-966AA83A43F2}" presName="linear" presStyleCnt="0">
        <dgm:presLayoutVars>
          <dgm:animLvl val="lvl"/>
          <dgm:resizeHandles val="exact"/>
        </dgm:presLayoutVars>
      </dgm:prSet>
      <dgm:spPr/>
      <dgm:t>
        <a:bodyPr/>
        <a:lstStyle/>
        <a:p>
          <a:endParaRPr lang="tr-TR"/>
        </a:p>
      </dgm:t>
    </dgm:pt>
    <dgm:pt modelId="{D5E0CA6A-B67B-481B-A761-496929BDE756}" type="pres">
      <dgm:prSet presAssocID="{7A3E276C-FAC6-4817-B8F8-045435E327C5}" presName="parentText" presStyleLbl="node1" presStyleIdx="0" presStyleCnt="2" custScaleY="69690" custLinFactNeighborY="39837">
        <dgm:presLayoutVars>
          <dgm:chMax val="0"/>
          <dgm:bulletEnabled val="1"/>
        </dgm:presLayoutVars>
      </dgm:prSet>
      <dgm:spPr/>
      <dgm:t>
        <a:bodyPr/>
        <a:lstStyle/>
        <a:p>
          <a:endParaRPr lang="tr-TR"/>
        </a:p>
      </dgm:t>
    </dgm:pt>
    <dgm:pt modelId="{506D8794-2570-4C04-BAC6-9C3627AC9CD0}" type="pres">
      <dgm:prSet presAssocID="{4CF77F67-0AE4-4FDB-A9A6-81E4F40AC58B}" presName="spacer" presStyleCnt="0"/>
      <dgm:spPr/>
    </dgm:pt>
    <dgm:pt modelId="{D6860C5D-C0AE-40A7-91D9-B70D7901DA93}" type="pres">
      <dgm:prSet presAssocID="{24D8B5CC-558C-493D-8D94-AD10D12A195E}" presName="parentText" presStyleLbl="node1" presStyleIdx="1" presStyleCnt="2" custScaleY="57866" custLinFactY="42369" custLinFactNeighborY="100000">
        <dgm:presLayoutVars>
          <dgm:chMax val="0"/>
          <dgm:bulletEnabled val="1"/>
        </dgm:presLayoutVars>
      </dgm:prSet>
      <dgm:spPr/>
      <dgm:t>
        <a:bodyPr/>
        <a:lstStyle/>
        <a:p>
          <a:endParaRPr lang="tr-TR"/>
        </a:p>
      </dgm:t>
    </dgm:pt>
  </dgm:ptLst>
  <dgm:cxnLst>
    <dgm:cxn modelId="{3FF8A878-328C-4D01-A9DF-BFA7EA2C9570}" srcId="{796F3D4B-F470-44FA-866D-966AA83A43F2}" destId="{24D8B5CC-558C-493D-8D94-AD10D12A195E}" srcOrd="1" destOrd="0" parTransId="{A79FCD54-6393-45F8-AF79-9EE01E380738}" sibTransId="{87166D7E-14F0-4C60-8E4B-685516C4B68C}"/>
    <dgm:cxn modelId="{79EFC57E-090A-4A7D-8A03-13E349072615}" srcId="{796F3D4B-F470-44FA-866D-966AA83A43F2}" destId="{7A3E276C-FAC6-4817-B8F8-045435E327C5}" srcOrd="0" destOrd="0" parTransId="{B35CC95F-6925-48CC-87FF-E7E508D4AA7C}" sibTransId="{4CF77F67-0AE4-4FDB-A9A6-81E4F40AC58B}"/>
    <dgm:cxn modelId="{0B137381-3FAD-430A-8E05-1E9CFD3DDCCF}" type="presOf" srcId="{7A3E276C-FAC6-4817-B8F8-045435E327C5}" destId="{D5E0CA6A-B67B-481B-A761-496929BDE756}" srcOrd="0" destOrd="0" presId="urn:microsoft.com/office/officeart/2005/8/layout/vList2"/>
    <dgm:cxn modelId="{91D08E07-9717-409C-BAC1-447E26F786F4}" type="presOf" srcId="{796F3D4B-F470-44FA-866D-966AA83A43F2}" destId="{DF535F0F-AD28-4BF8-8F3F-EE189102D19E}" srcOrd="0" destOrd="0" presId="urn:microsoft.com/office/officeart/2005/8/layout/vList2"/>
    <dgm:cxn modelId="{F1358999-CF53-44D3-AFD3-0B059E7E7052}" type="presOf" srcId="{24D8B5CC-558C-493D-8D94-AD10D12A195E}" destId="{D6860C5D-C0AE-40A7-91D9-B70D7901DA93}" srcOrd="0" destOrd="0" presId="urn:microsoft.com/office/officeart/2005/8/layout/vList2"/>
    <dgm:cxn modelId="{1B6CAFD8-D34F-42B8-932A-5757175AF46D}" type="presParOf" srcId="{DF535F0F-AD28-4BF8-8F3F-EE189102D19E}" destId="{D5E0CA6A-B67B-481B-A761-496929BDE756}" srcOrd="0" destOrd="0" presId="urn:microsoft.com/office/officeart/2005/8/layout/vList2"/>
    <dgm:cxn modelId="{E69AA557-5459-4995-82B7-2072FB2BE547}" type="presParOf" srcId="{DF535F0F-AD28-4BF8-8F3F-EE189102D19E}" destId="{506D8794-2570-4C04-BAC6-9C3627AC9CD0}" srcOrd="1" destOrd="0" presId="urn:microsoft.com/office/officeart/2005/8/layout/vList2"/>
    <dgm:cxn modelId="{FA82B0A8-C338-4019-9859-CA0439EEA44E}" type="presParOf" srcId="{DF535F0F-AD28-4BF8-8F3F-EE189102D19E}" destId="{D6860C5D-C0AE-40A7-91D9-B70D7901DA93}"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15538BF-5574-4484-85B0-036093449DA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547A8993-6D85-478E-A224-87A23D3B3733}">
      <dgm:prSet custT="1"/>
      <dgm:spPr>
        <a:solidFill>
          <a:schemeClr val="bg2">
            <a:lumMod val="90000"/>
          </a:schemeClr>
        </a:solidFill>
      </dgm:spPr>
      <dgm:t>
        <a:bodyPr/>
        <a:lstStyle/>
        <a:p>
          <a:pPr algn="just" rtl="0"/>
          <a:r>
            <a:rPr lang="tr-TR" sz="2000" dirty="0" smtClean="0"/>
            <a:t>Proje kapsamında engellilere; en az 10 gün süre ile, işe ve işyerine uyumu için motivasyon, iş oryantasyonu, kişisel gelişim, mülakat-iş görüşmesi, temel yaşam becerileri gibi konuları içeren danışmanlık hizmeti verilmesi zorunludur.</a:t>
          </a:r>
          <a:endParaRPr lang="tr-TR" sz="2000" dirty="0"/>
        </a:p>
      </dgm:t>
    </dgm:pt>
    <dgm:pt modelId="{A5B7E378-B162-4157-8C1A-B403DCACBDD1}" type="parTrans" cxnId="{ECE45886-6834-4DE9-B915-FF67C88E8A47}">
      <dgm:prSet/>
      <dgm:spPr/>
      <dgm:t>
        <a:bodyPr/>
        <a:lstStyle/>
        <a:p>
          <a:endParaRPr lang="tr-TR"/>
        </a:p>
      </dgm:t>
    </dgm:pt>
    <dgm:pt modelId="{8F7900A1-1D9D-456C-95DE-B71AA9E39655}" type="sibTrans" cxnId="{ECE45886-6834-4DE9-B915-FF67C88E8A47}">
      <dgm:prSet/>
      <dgm:spPr/>
      <dgm:t>
        <a:bodyPr/>
        <a:lstStyle/>
        <a:p>
          <a:endParaRPr lang="tr-TR"/>
        </a:p>
      </dgm:t>
    </dgm:pt>
    <dgm:pt modelId="{12A8E1D6-C527-469C-8F6A-82349A38EAF4}">
      <dgm:prSet custT="1"/>
      <dgm:spPr>
        <a:solidFill>
          <a:schemeClr val="bg2">
            <a:lumMod val="90000"/>
          </a:schemeClr>
        </a:solidFill>
      </dgm:spPr>
      <dgm:t>
        <a:bodyPr/>
        <a:lstStyle/>
        <a:p>
          <a:pPr algn="just"/>
          <a:r>
            <a:rPr lang="tr-TR" sz="2000" dirty="0" smtClean="0"/>
            <a:t>Proje sahibi kurum ve kuruluşun yöneticileri ile onların üçüncü dereceye (üçüncü derece dahil) kadar kan ya da kayın hısımları kendi projelerinde yardımcı personel, eğitici, ve diğer personel olamazlar.</a:t>
          </a:r>
          <a:endParaRPr lang="tr-TR" sz="2000" dirty="0"/>
        </a:p>
      </dgm:t>
    </dgm:pt>
    <dgm:pt modelId="{F6B8BB17-E4AA-4A05-8F14-AD7F5F9EE41F}" type="parTrans" cxnId="{5ACE792E-94E7-44F2-B957-00BFD9285677}">
      <dgm:prSet/>
      <dgm:spPr/>
      <dgm:t>
        <a:bodyPr/>
        <a:lstStyle/>
        <a:p>
          <a:endParaRPr lang="tr-TR"/>
        </a:p>
      </dgm:t>
    </dgm:pt>
    <dgm:pt modelId="{F4E2831B-579D-4AEA-B53F-285B6A01FD57}" type="sibTrans" cxnId="{5ACE792E-94E7-44F2-B957-00BFD9285677}">
      <dgm:prSet/>
      <dgm:spPr/>
      <dgm:t>
        <a:bodyPr/>
        <a:lstStyle/>
        <a:p>
          <a:endParaRPr lang="tr-TR"/>
        </a:p>
      </dgm:t>
    </dgm:pt>
    <dgm:pt modelId="{9E114E3B-50F8-4CC8-9075-3902285D49AD}">
      <dgm:prSet/>
      <dgm:spPr>
        <a:solidFill>
          <a:schemeClr val="bg2">
            <a:lumMod val="90000"/>
          </a:schemeClr>
        </a:solidFill>
      </dgm:spPr>
      <dgm:t>
        <a:bodyPr/>
        <a:lstStyle/>
        <a:p>
          <a:r>
            <a:rPr lang="tr-TR" dirty="0" smtClean="0"/>
            <a:t>Aylık hizmet sunulacak engelli sayısının her bir görevli personel başına 10 kişi olarak hesaplanması gereklidir.</a:t>
          </a:r>
          <a:endParaRPr lang="tr-TR" dirty="0"/>
        </a:p>
      </dgm:t>
    </dgm:pt>
    <dgm:pt modelId="{EC1FAA3C-940A-4F8F-9F57-230CBAAD7CDB}" type="parTrans" cxnId="{369F99F2-45E4-40F9-A021-2C94110EC327}">
      <dgm:prSet/>
      <dgm:spPr/>
      <dgm:t>
        <a:bodyPr/>
        <a:lstStyle/>
        <a:p>
          <a:endParaRPr lang="tr-TR"/>
        </a:p>
      </dgm:t>
    </dgm:pt>
    <dgm:pt modelId="{F6BD4555-BEFB-427C-9FF2-20F2CEB3BA50}" type="sibTrans" cxnId="{369F99F2-45E4-40F9-A021-2C94110EC327}">
      <dgm:prSet/>
      <dgm:spPr/>
      <dgm:t>
        <a:bodyPr/>
        <a:lstStyle/>
        <a:p>
          <a:endParaRPr lang="tr-TR"/>
        </a:p>
      </dgm:t>
    </dgm:pt>
    <dgm:pt modelId="{3B446163-FB24-4C49-B73B-6D520165D109}" type="pres">
      <dgm:prSet presAssocID="{015538BF-5574-4484-85B0-036093449DA2}" presName="linear" presStyleCnt="0">
        <dgm:presLayoutVars>
          <dgm:animLvl val="lvl"/>
          <dgm:resizeHandles val="exact"/>
        </dgm:presLayoutVars>
      </dgm:prSet>
      <dgm:spPr/>
      <dgm:t>
        <a:bodyPr/>
        <a:lstStyle/>
        <a:p>
          <a:endParaRPr lang="tr-TR"/>
        </a:p>
      </dgm:t>
    </dgm:pt>
    <dgm:pt modelId="{907E5EA4-014A-4F88-B112-3C6348FD8642}" type="pres">
      <dgm:prSet presAssocID="{12A8E1D6-C527-469C-8F6A-82349A38EAF4}" presName="parentText" presStyleLbl="node1" presStyleIdx="0" presStyleCnt="3" custScaleX="100000" custScaleY="14583" custLinFactNeighborX="-1392" custLinFactNeighborY="1962">
        <dgm:presLayoutVars>
          <dgm:chMax val="0"/>
          <dgm:bulletEnabled val="1"/>
        </dgm:presLayoutVars>
      </dgm:prSet>
      <dgm:spPr/>
      <dgm:t>
        <a:bodyPr/>
        <a:lstStyle/>
        <a:p>
          <a:endParaRPr lang="tr-TR"/>
        </a:p>
      </dgm:t>
    </dgm:pt>
    <dgm:pt modelId="{622C18A0-C618-489D-B6F8-8A88855B890D}" type="pres">
      <dgm:prSet presAssocID="{F4E2831B-579D-4AEA-B53F-285B6A01FD57}" presName="spacer" presStyleCnt="0"/>
      <dgm:spPr/>
    </dgm:pt>
    <dgm:pt modelId="{22C9C2E4-0980-469D-A222-74094D1095F9}" type="pres">
      <dgm:prSet presAssocID="{547A8993-6D85-478E-A224-87A23D3B3733}" presName="parentText" presStyleLbl="node1" presStyleIdx="1" presStyleCnt="3" custFlipVert="0" custScaleX="100000" custScaleY="20991" custLinFactNeighborX="-832" custLinFactNeighborY="-18162">
        <dgm:presLayoutVars>
          <dgm:chMax val="0"/>
          <dgm:bulletEnabled val="1"/>
        </dgm:presLayoutVars>
      </dgm:prSet>
      <dgm:spPr/>
      <dgm:t>
        <a:bodyPr/>
        <a:lstStyle/>
        <a:p>
          <a:endParaRPr lang="tr-TR"/>
        </a:p>
      </dgm:t>
    </dgm:pt>
    <dgm:pt modelId="{F8A875F0-0C67-49EA-ACDB-3529F494DB15}" type="pres">
      <dgm:prSet presAssocID="{8F7900A1-1D9D-456C-95DE-B71AA9E39655}" presName="spacer" presStyleCnt="0"/>
      <dgm:spPr/>
    </dgm:pt>
    <dgm:pt modelId="{9541A5E7-9F75-410D-B0C5-4B18465C2E4A}" type="pres">
      <dgm:prSet presAssocID="{9E114E3B-50F8-4CC8-9075-3902285D49AD}" presName="parentText" presStyleLbl="node1" presStyleIdx="2" presStyleCnt="3" custAng="0" custScaleY="12928" custLinFactNeighborX="41" custLinFactNeighborY="-9120">
        <dgm:presLayoutVars>
          <dgm:chMax val="0"/>
          <dgm:bulletEnabled val="1"/>
        </dgm:presLayoutVars>
      </dgm:prSet>
      <dgm:spPr/>
      <dgm:t>
        <a:bodyPr/>
        <a:lstStyle/>
        <a:p>
          <a:endParaRPr lang="tr-TR"/>
        </a:p>
      </dgm:t>
    </dgm:pt>
  </dgm:ptLst>
  <dgm:cxnLst>
    <dgm:cxn modelId="{0845A342-D258-4697-B776-A53890C84CEB}" type="presOf" srcId="{9E114E3B-50F8-4CC8-9075-3902285D49AD}" destId="{9541A5E7-9F75-410D-B0C5-4B18465C2E4A}" srcOrd="0" destOrd="0" presId="urn:microsoft.com/office/officeart/2005/8/layout/vList2"/>
    <dgm:cxn modelId="{369F99F2-45E4-40F9-A021-2C94110EC327}" srcId="{015538BF-5574-4484-85B0-036093449DA2}" destId="{9E114E3B-50F8-4CC8-9075-3902285D49AD}" srcOrd="2" destOrd="0" parTransId="{EC1FAA3C-940A-4F8F-9F57-230CBAAD7CDB}" sibTransId="{F6BD4555-BEFB-427C-9FF2-20F2CEB3BA50}"/>
    <dgm:cxn modelId="{C69C63F1-6865-4FFB-BEC4-F21648A5EA20}" type="presOf" srcId="{547A8993-6D85-478E-A224-87A23D3B3733}" destId="{22C9C2E4-0980-469D-A222-74094D1095F9}" srcOrd="0" destOrd="0" presId="urn:microsoft.com/office/officeart/2005/8/layout/vList2"/>
    <dgm:cxn modelId="{5ACE792E-94E7-44F2-B957-00BFD9285677}" srcId="{015538BF-5574-4484-85B0-036093449DA2}" destId="{12A8E1D6-C527-469C-8F6A-82349A38EAF4}" srcOrd="0" destOrd="0" parTransId="{F6B8BB17-E4AA-4A05-8F14-AD7F5F9EE41F}" sibTransId="{F4E2831B-579D-4AEA-B53F-285B6A01FD57}"/>
    <dgm:cxn modelId="{0B312696-A947-4EB5-AFF8-941CBB64B9C3}" type="presOf" srcId="{015538BF-5574-4484-85B0-036093449DA2}" destId="{3B446163-FB24-4C49-B73B-6D520165D109}" srcOrd="0" destOrd="0" presId="urn:microsoft.com/office/officeart/2005/8/layout/vList2"/>
    <dgm:cxn modelId="{7736FDDD-BCE2-40CF-AD20-6466F02DC56F}" type="presOf" srcId="{12A8E1D6-C527-469C-8F6A-82349A38EAF4}" destId="{907E5EA4-014A-4F88-B112-3C6348FD8642}" srcOrd="0" destOrd="0" presId="urn:microsoft.com/office/officeart/2005/8/layout/vList2"/>
    <dgm:cxn modelId="{ECE45886-6834-4DE9-B915-FF67C88E8A47}" srcId="{015538BF-5574-4484-85B0-036093449DA2}" destId="{547A8993-6D85-478E-A224-87A23D3B3733}" srcOrd="1" destOrd="0" parTransId="{A5B7E378-B162-4157-8C1A-B403DCACBDD1}" sibTransId="{8F7900A1-1D9D-456C-95DE-B71AA9E39655}"/>
    <dgm:cxn modelId="{4EBD0A50-F835-4974-8AA4-01A7738A9342}" type="presParOf" srcId="{3B446163-FB24-4C49-B73B-6D520165D109}" destId="{907E5EA4-014A-4F88-B112-3C6348FD8642}" srcOrd="0" destOrd="0" presId="urn:microsoft.com/office/officeart/2005/8/layout/vList2"/>
    <dgm:cxn modelId="{89F1017C-5AC6-4233-A8EB-25A2DB701724}" type="presParOf" srcId="{3B446163-FB24-4C49-B73B-6D520165D109}" destId="{622C18A0-C618-489D-B6F8-8A88855B890D}" srcOrd="1" destOrd="0" presId="urn:microsoft.com/office/officeart/2005/8/layout/vList2"/>
    <dgm:cxn modelId="{C1254BA2-7ADC-4348-9954-76BB53AA0F9F}" type="presParOf" srcId="{3B446163-FB24-4C49-B73B-6D520165D109}" destId="{22C9C2E4-0980-469D-A222-74094D1095F9}" srcOrd="2" destOrd="0" presId="urn:microsoft.com/office/officeart/2005/8/layout/vList2"/>
    <dgm:cxn modelId="{0325DA22-AF45-418B-8064-78E0FA06F5B0}" type="presParOf" srcId="{3B446163-FB24-4C49-B73B-6D520165D109}" destId="{F8A875F0-0C67-49EA-ACDB-3529F494DB15}" srcOrd="3" destOrd="0" presId="urn:microsoft.com/office/officeart/2005/8/layout/vList2"/>
    <dgm:cxn modelId="{BC84D9B7-673B-42E1-B977-DEFF7AAA2A47}" type="presParOf" srcId="{3B446163-FB24-4C49-B73B-6D520165D109}" destId="{9541A5E7-9F75-410D-B0C5-4B18465C2E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D9E88F-57FF-4253-933C-018FB35E4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739D8FE-EF7B-4BB1-9311-016932EEB17A}">
      <dgm:prSet custT="1"/>
      <dgm:spPr>
        <a:noFill/>
        <a:ln>
          <a:noFill/>
        </a:ln>
      </dgm:spPr>
      <dgm:t>
        <a:bodyPr/>
        <a:lstStyle/>
        <a:p>
          <a:pPr algn="ctr" rtl="0"/>
          <a:endParaRPr lang="tr-TR" sz="3800" dirty="0"/>
        </a:p>
      </dgm:t>
    </dgm:pt>
    <dgm:pt modelId="{EBC0EA22-A185-440B-9DD6-A22BEFD4ACC4}" type="parTrans" cxnId="{39EA679C-D448-48F5-9D87-229B964C68E7}">
      <dgm:prSet/>
      <dgm:spPr/>
      <dgm:t>
        <a:bodyPr/>
        <a:lstStyle/>
        <a:p>
          <a:endParaRPr lang="tr-TR"/>
        </a:p>
      </dgm:t>
    </dgm:pt>
    <dgm:pt modelId="{D20D1429-6CA7-4B9A-8D56-BDF591CE33EF}" type="sibTrans" cxnId="{39EA679C-D448-48F5-9D87-229B964C68E7}">
      <dgm:prSet/>
      <dgm:spPr/>
      <dgm:t>
        <a:bodyPr/>
        <a:lstStyle/>
        <a:p>
          <a:endParaRPr lang="tr-TR"/>
        </a:p>
      </dgm:t>
    </dgm:pt>
    <dgm:pt modelId="{E4C0518B-6301-4BB7-B3F6-33253FF41389}">
      <dgm:prSet custT="1"/>
      <dgm:spPr>
        <a:noFill/>
        <a:ln>
          <a:noFill/>
        </a:ln>
      </dgm:spPr>
      <dgm:t>
        <a:bodyPr/>
        <a:lstStyle/>
        <a:p>
          <a:pPr algn="ctr"/>
          <a:endParaRPr lang="tr-TR" sz="2800" b="1" dirty="0">
            <a:solidFill>
              <a:srgbClr val="00B0F0"/>
            </a:solidFill>
          </a:endParaRPr>
        </a:p>
      </dgm:t>
    </dgm:pt>
    <dgm:pt modelId="{EA0C3E4B-D809-4914-A2E8-390583AEF848}" type="parTrans" cxnId="{748111D2-5B66-44E0-8F51-E296743A253C}">
      <dgm:prSet/>
      <dgm:spPr/>
      <dgm:t>
        <a:bodyPr/>
        <a:lstStyle/>
        <a:p>
          <a:endParaRPr lang="tr-TR"/>
        </a:p>
      </dgm:t>
    </dgm:pt>
    <dgm:pt modelId="{ADD720F1-410B-4630-97ED-A81FBF008998}" type="sibTrans" cxnId="{748111D2-5B66-44E0-8F51-E296743A253C}">
      <dgm:prSet/>
      <dgm:spPr/>
      <dgm:t>
        <a:bodyPr/>
        <a:lstStyle/>
        <a:p>
          <a:endParaRPr lang="tr-TR"/>
        </a:p>
      </dgm:t>
    </dgm:pt>
    <dgm:pt modelId="{849E3755-D90E-46EE-878E-EBF6180C5C8B}" type="pres">
      <dgm:prSet presAssocID="{6BD9E88F-57FF-4253-933C-018FB35E43A5}" presName="linear" presStyleCnt="0">
        <dgm:presLayoutVars>
          <dgm:animLvl val="lvl"/>
          <dgm:resizeHandles val="exact"/>
        </dgm:presLayoutVars>
      </dgm:prSet>
      <dgm:spPr/>
      <dgm:t>
        <a:bodyPr/>
        <a:lstStyle/>
        <a:p>
          <a:endParaRPr lang="tr-TR"/>
        </a:p>
      </dgm:t>
    </dgm:pt>
    <dgm:pt modelId="{554A5742-E556-4214-992D-8F0AD23367A3}" type="pres">
      <dgm:prSet presAssocID="{0739D8FE-EF7B-4BB1-9311-016932EEB17A}" presName="parentText" presStyleLbl="node1" presStyleIdx="0" presStyleCnt="2" custScaleX="97200" custScaleY="53863" custLinFactNeighborX="-867" custLinFactNeighborY="72238">
        <dgm:presLayoutVars>
          <dgm:chMax val="0"/>
          <dgm:bulletEnabled val="1"/>
        </dgm:presLayoutVars>
      </dgm:prSet>
      <dgm:spPr/>
      <dgm:t>
        <a:bodyPr/>
        <a:lstStyle/>
        <a:p>
          <a:endParaRPr lang="tr-TR"/>
        </a:p>
      </dgm:t>
    </dgm:pt>
    <dgm:pt modelId="{63305D50-5FAE-4369-B461-B0F87FF54879}" type="pres">
      <dgm:prSet presAssocID="{D20D1429-6CA7-4B9A-8D56-BDF591CE33EF}" presName="spacer" presStyleCnt="0"/>
      <dgm:spPr/>
    </dgm:pt>
    <dgm:pt modelId="{266AD8D0-9563-45C1-BFAC-14EF5407DC5B}" type="pres">
      <dgm:prSet presAssocID="{E4C0518B-6301-4BB7-B3F6-33253FF41389}" presName="parentText" presStyleLbl="node1" presStyleIdx="1" presStyleCnt="2">
        <dgm:presLayoutVars>
          <dgm:chMax val="0"/>
          <dgm:bulletEnabled val="1"/>
        </dgm:presLayoutVars>
      </dgm:prSet>
      <dgm:spPr/>
      <dgm:t>
        <a:bodyPr/>
        <a:lstStyle/>
        <a:p>
          <a:endParaRPr lang="tr-TR"/>
        </a:p>
      </dgm:t>
    </dgm:pt>
  </dgm:ptLst>
  <dgm:cxnLst>
    <dgm:cxn modelId="{39EA679C-D448-48F5-9D87-229B964C68E7}" srcId="{6BD9E88F-57FF-4253-933C-018FB35E43A5}" destId="{0739D8FE-EF7B-4BB1-9311-016932EEB17A}" srcOrd="0" destOrd="0" parTransId="{EBC0EA22-A185-440B-9DD6-A22BEFD4ACC4}" sibTransId="{D20D1429-6CA7-4B9A-8D56-BDF591CE33EF}"/>
    <dgm:cxn modelId="{748111D2-5B66-44E0-8F51-E296743A253C}" srcId="{6BD9E88F-57FF-4253-933C-018FB35E43A5}" destId="{E4C0518B-6301-4BB7-B3F6-33253FF41389}" srcOrd="1" destOrd="0" parTransId="{EA0C3E4B-D809-4914-A2E8-390583AEF848}" sibTransId="{ADD720F1-410B-4630-97ED-A81FBF008998}"/>
    <dgm:cxn modelId="{F40F05BF-FF74-4535-83AF-789DD86AAB69}" type="presOf" srcId="{E4C0518B-6301-4BB7-B3F6-33253FF41389}" destId="{266AD8D0-9563-45C1-BFAC-14EF5407DC5B}" srcOrd="0" destOrd="0" presId="urn:microsoft.com/office/officeart/2005/8/layout/vList2"/>
    <dgm:cxn modelId="{1D765AEA-E9C0-4C75-A330-20370ECA8FA7}" type="presOf" srcId="{6BD9E88F-57FF-4253-933C-018FB35E43A5}" destId="{849E3755-D90E-46EE-878E-EBF6180C5C8B}" srcOrd="0" destOrd="0" presId="urn:microsoft.com/office/officeart/2005/8/layout/vList2"/>
    <dgm:cxn modelId="{375B609B-3DA3-4B08-9813-30434584D337}" type="presOf" srcId="{0739D8FE-EF7B-4BB1-9311-016932EEB17A}" destId="{554A5742-E556-4214-992D-8F0AD23367A3}" srcOrd="0" destOrd="0" presId="urn:microsoft.com/office/officeart/2005/8/layout/vList2"/>
    <dgm:cxn modelId="{1525FD1D-C534-4794-B8B4-EB7D190EC72F}" type="presParOf" srcId="{849E3755-D90E-46EE-878E-EBF6180C5C8B}" destId="{554A5742-E556-4214-992D-8F0AD23367A3}" srcOrd="0" destOrd="0" presId="urn:microsoft.com/office/officeart/2005/8/layout/vList2"/>
    <dgm:cxn modelId="{D6BC7FFF-0E20-4B42-97F4-CC4C5B46CA43}" type="presParOf" srcId="{849E3755-D90E-46EE-878E-EBF6180C5C8B}" destId="{63305D50-5FAE-4369-B461-B0F87FF54879}" srcOrd="1" destOrd="0" presId="urn:microsoft.com/office/officeart/2005/8/layout/vList2"/>
    <dgm:cxn modelId="{E3ADAC53-73BD-4221-8D69-A6986A5E4D66}" type="presParOf" srcId="{849E3755-D90E-46EE-878E-EBF6180C5C8B}" destId="{266AD8D0-9563-45C1-BFAC-14EF5407DC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1874AAA-7F7F-4FD3-BBB9-1C4080D0FD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C813336F-823F-40BB-ADF5-C72EA708BE33}">
      <dgm:prSet custT="1"/>
      <dgm:spPr>
        <a:solidFill>
          <a:schemeClr val="bg2">
            <a:lumMod val="90000"/>
          </a:schemeClr>
        </a:solidFill>
      </dgm:spPr>
      <dgm:t>
        <a:bodyPr/>
        <a:lstStyle/>
        <a:p>
          <a:pPr algn="just"/>
          <a:r>
            <a:rPr lang="tr-TR" sz="2400" dirty="0" smtClean="0">
              <a:solidFill>
                <a:schemeClr val="tx1"/>
              </a:solidFill>
            </a:rPr>
            <a:t>Projeler; en </a:t>
          </a:r>
          <a:r>
            <a:rPr lang="tr-TR" sz="2400" dirty="0">
              <a:solidFill>
                <a:schemeClr val="tx1"/>
              </a:solidFill>
            </a:rPr>
            <a:t>az beş zihinsel veya ruhsal engelli bireyin çalıştığı veya çalışacağı ve çalışanların en az yüzde ellisi engellilerden oluşacak korumalı işyeri statü belgesi alınmış korumalı işyerinin geliştirilmesi için hazırlanmalıdır. </a:t>
          </a:r>
        </a:p>
      </dgm:t>
    </dgm:pt>
    <dgm:pt modelId="{94014516-522C-43D9-B470-D752D35E9961}" type="parTrans" cxnId="{EC67FCD3-CAB5-477A-B7AA-E4750845D8AA}">
      <dgm:prSet/>
      <dgm:spPr/>
      <dgm:t>
        <a:bodyPr/>
        <a:lstStyle/>
        <a:p>
          <a:endParaRPr lang="tr-TR"/>
        </a:p>
      </dgm:t>
    </dgm:pt>
    <dgm:pt modelId="{C8EB66B4-877A-431A-B72F-863E2C086A86}" type="sibTrans" cxnId="{EC67FCD3-CAB5-477A-B7AA-E4750845D8AA}">
      <dgm:prSet/>
      <dgm:spPr/>
      <dgm:t>
        <a:bodyPr/>
        <a:lstStyle/>
        <a:p>
          <a:endParaRPr lang="tr-TR"/>
        </a:p>
      </dgm:t>
    </dgm:pt>
    <dgm:pt modelId="{45B1EE8E-9CDA-4BFC-BFB9-89C83C5361F5}">
      <dgm:prSet custT="1"/>
      <dgm:spPr>
        <a:solidFill>
          <a:schemeClr val="bg2">
            <a:lumMod val="90000"/>
          </a:schemeClr>
        </a:solidFill>
      </dgm:spPr>
      <dgm:t>
        <a:bodyPr/>
        <a:lstStyle/>
        <a:p>
          <a:pPr algn="just"/>
          <a:r>
            <a:rPr lang="tr-TR" sz="2400" dirty="0">
              <a:solidFill>
                <a:schemeClr val="tx1"/>
              </a:solidFill>
            </a:rPr>
            <a:t>Proje sunabilecekler, Türkiye’de faaliyet gösteren ve Korumalı İşyerleri Hakkında Yönetmelik gereğince Korumalı İşyeri Statü Belgesi alan işletmelerdir. </a:t>
          </a:r>
        </a:p>
      </dgm:t>
    </dgm:pt>
    <dgm:pt modelId="{75671E2C-48B7-4508-AA71-DF6AD77FAD9A}" type="parTrans" cxnId="{202FC604-7B17-4A98-9031-3647D6AA80ED}">
      <dgm:prSet/>
      <dgm:spPr/>
      <dgm:t>
        <a:bodyPr/>
        <a:lstStyle/>
        <a:p>
          <a:endParaRPr lang="tr-TR"/>
        </a:p>
      </dgm:t>
    </dgm:pt>
    <dgm:pt modelId="{876080B6-561B-4392-BB92-B6EFE8CE9C9B}" type="sibTrans" cxnId="{202FC604-7B17-4A98-9031-3647D6AA80ED}">
      <dgm:prSet/>
      <dgm:spPr/>
      <dgm:t>
        <a:bodyPr/>
        <a:lstStyle/>
        <a:p>
          <a:endParaRPr lang="tr-TR"/>
        </a:p>
      </dgm:t>
    </dgm:pt>
    <dgm:pt modelId="{4216D312-0387-4BA7-8D19-DEFA804FB133}">
      <dgm:prSet custT="1"/>
      <dgm:spPr>
        <a:solidFill>
          <a:schemeClr val="bg2">
            <a:lumMod val="90000"/>
          </a:schemeClr>
        </a:solidFill>
      </dgm:spPr>
      <dgm:t>
        <a:bodyPr/>
        <a:lstStyle/>
        <a:p>
          <a:r>
            <a:rPr lang="tr-TR" sz="2400" dirty="0" smtClean="0">
              <a:solidFill>
                <a:schemeClr val="tx1"/>
              </a:solidFill>
            </a:rPr>
            <a:t>Kurulacak işyeri ilgili mevzuatı gereğince bir işyerinin şubesi olarak da kurulabilir.</a:t>
          </a:r>
          <a:endParaRPr lang="tr-TR" sz="2400" dirty="0">
            <a:solidFill>
              <a:schemeClr val="tx1"/>
            </a:solidFill>
          </a:endParaRPr>
        </a:p>
      </dgm:t>
    </dgm:pt>
    <dgm:pt modelId="{A64672D3-2F11-4316-8601-85E43B396CC7}" type="parTrans" cxnId="{F5611C88-59E5-4BD8-8B49-98062352DCBE}">
      <dgm:prSet/>
      <dgm:spPr/>
      <dgm:t>
        <a:bodyPr/>
        <a:lstStyle/>
        <a:p>
          <a:endParaRPr lang="tr-TR"/>
        </a:p>
      </dgm:t>
    </dgm:pt>
    <dgm:pt modelId="{0DE9ED63-7D33-449C-BD74-5D5D042D4F3B}" type="sibTrans" cxnId="{F5611C88-59E5-4BD8-8B49-98062352DCBE}">
      <dgm:prSet/>
      <dgm:spPr/>
      <dgm:t>
        <a:bodyPr/>
        <a:lstStyle/>
        <a:p>
          <a:endParaRPr lang="tr-TR"/>
        </a:p>
      </dgm:t>
    </dgm:pt>
    <dgm:pt modelId="{79E61EC7-65B5-4E18-AFE0-3040B370D0E9}" type="pres">
      <dgm:prSet presAssocID="{A1874AAA-7F7F-4FD3-BBB9-1C4080D0FDC2}" presName="linear" presStyleCnt="0">
        <dgm:presLayoutVars>
          <dgm:animLvl val="lvl"/>
          <dgm:resizeHandles val="exact"/>
        </dgm:presLayoutVars>
      </dgm:prSet>
      <dgm:spPr/>
      <dgm:t>
        <a:bodyPr/>
        <a:lstStyle/>
        <a:p>
          <a:endParaRPr lang="tr-TR"/>
        </a:p>
      </dgm:t>
    </dgm:pt>
    <dgm:pt modelId="{BD7C4419-8510-4E5A-988F-F2657729A1BA}" type="pres">
      <dgm:prSet presAssocID="{C813336F-823F-40BB-ADF5-C72EA708BE33}" presName="parentText" presStyleLbl="node1" presStyleIdx="0" presStyleCnt="3" custLinFactY="98550" custLinFactNeighborY="100000">
        <dgm:presLayoutVars>
          <dgm:chMax val="0"/>
          <dgm:bulletEnabled val="1"/>
        </dgm:presLayoutVars>
      </dgm:prSet>
      <dgm:spPr/>
      <dgm:t>
        <a:bodyPr/>
        <a:lstStyle/>
        <a:p>
          <a:endParaRPr lang="tr-TR"/>
        </a:p>
      </dgm:t>
    </dgm:pt>
    <dgm:pt modelId="{7C7AE40A-3E88-4927-A1B0-EBCE50C51B7E}" type="pres">
      <dgm:prSet presAssocID="{C8EB66B4-877A-431A-B72F-863E2C086A86}" presName="spacer" presStyleCnt="0"/>
      <dgm:spPr/>
    </dgm:pt>
    <dgm:pt modelId="{249263F0-4FFA-4701-9AD9-22BD086956F8}" type="pres">
      <dgm:prSet presAssocID="{4216D312-0387-4BA7-8D19-DEFA804FB133}" presName="parentText" presStyleLbl="node1" presStyleIdx="1" presStyleCnt="3" custScaleY="57493" custLinFactY="94093" custLinFactNeighborX="847" custLinFactNeighborY="100000">
        <dgm:presLayoutVars>
          <dgm:chMax val="0"/>
          <dgm:bulletEnabled val="1"/>
        </dgm:presLayoutVars>
      </dgm:prSet>
      <dgm:spPr/>
      <dgm:t>
        <a:bodyPr/>
        <a:lstStyle/>
        <a:p>
          <a:endParaRPr lang="tr-TR"/>
        </a:p>
      </dgm:t>
    </dgm:pt>
    <dgm:pt modelId="{DAB7BEDF-942E-4107-A556-D810602BE96D}" type="pres">
      <dgm:prSet presAssocID="{0DE9ED63-7D33-449C-BD74-5D5D042D4F3B}" presName="spacer" presStyleCnt="0"/>
      <dgm:spPr/>
    </dgm:pt>
    <dgm:pt modelId="{ED9F8074-DDBC-4AF7-BA0E-D37D42F45403}" type="pres">
      <dgm:prSet presAssocID="{45B1EE8E-9CDA-4BFC-BFB9-89C83C5361F5}" presName="parentText" presStyleLbl="node1" presStyleIdx="2" presStyleCnt="3" custLinFactY="-157501" custLinFactNeighborY="-200000">
        <dgm:presLayoutVars>
          <dgm:chMax val="0"/>
          <dgm:bulletEnabled val="1"/>
        </dgm:presLayoutVars>
      </dgm:prSet>
      <dgm:spPr/>
      <dgm:t>
        <a:bodyPr/>
        <a:lstStyle/>
        <a:p>
          <a:endParaRPr lang="tr-TR"/>
        </a:p>
      </dgm:t>
    </dgm:pt>
  </dgm:ptLst>
  <dgm:cxnLst>
    <dgm:cxn modelId="{DA881D64-6D26-4699-8453-3EDC0692DC7C}" type="presOf" srcId="{4216D312-0387-4BA7-8D19-DEFA804FB133}" destId="{249263F0-4FFA-4701-9AD9-22BD086956F8}" srcOrd="0" destOrd="0" presId="urn:microsoft.com/office/officeart/2005/8/layout/vList2"/>
    <dgm:cxn modelId="{776BD653-A304-46F2-B13C-E9DA34C08024}" type="presOf" srcId="{C813336F-823F-40BB-ADF5-C72EA708BE33}" destId="{BD7C4419-8510-4E5A-988F-F2657729A1BA}" srcOrd="0" destOrd="0" presId="urn:microsoft.com/office/officeart/2005/8/layout/vList2"/>
    <dgm:cxn modelId="{EC67FCD3-CAB5-477A-B7AA-E4750845D8AA}" srcId="{A1874AAA-7F7F-4FD3-BBB9-1C4080D0FDC2}" destId="{C813336F-823F-40BB-ADF5-C72EA708BE33}" srcOrd="0" destOrd="0" parTransId="{94014516-522C-43D9-B470-D752D35E9961}" sibTransId="{C8EB66B4-877A-431A-B72F-863E2C086A86}"/>
    <dgm:cxn modelId="{F5611C88-59E5-4BD8-8B49-98062352DCBE}" srcId="{A1874AAA-7F7F-4FD3-BBB9-1C4080D0FDC2}" destId="{4216D312-0387-4BA7-8D19-DEFA804FB133}" srcOrd="1" destOrd="0" parTransId="{A64672D3-2F11-4316-8601-85E43B396CC7}" sibTransId="{0DE9ED63-7D33-449C-BD74-5D5D042D4F3B}"/>
    <dgm:cxn modelId="{202FC604-7B17-4A98-9031-3647D6AA80ED}" srcId="{A1874AAA-7F7F-4FD3-BBB9-1C4080D0FDC2}" destId="{45B1EE8E-9CDA-4BFC-BFB9-89C83C5361F5}" srcOrd="2" destOrd="0" parTransId="{75671E2C-48B7-4508-AA71-DF6AD77FAD9A}" sibTransId="{876080B6-561B-4392-BB92-B6EFE8CE9C9B}"/>
    <dgm:cxn modelId="{7292F085-7FCB-4DE7-83C8-33554E8D2FD9}" type="presOf" srcId="{45B1EE8E-9CDA-4BFC-BFB9-89C83C5361F5}" destId="{ED9F8074-DDBC-4AF7-BA0E-D37D42F45403}" srcOrd="0" destOrd="0" presId="urn:microsoft.com/office/officeart/2005/8/layout/vList2"/>
    <dgm:cxn modelId="{2D41672A-BA49-4882-8C8A-0D4449287D0A}" type="presOf" srcId="{A1874AAA-7F7F-4FD3-BBB9-1C4080D0FDC2}" destId="{79E61EC7-65B5-4E18-AFE0-3040B370D0E9}" srcOrd="0" destOrd="0" presId="urn:microsoft.com/office/officeart/2005/8/layout/vList2"/>
    <dgm:cxn modelId="{8A1E5B3D-0E35-4D21-BA13-31E769DD42A1}" type="presParOf" srcId="{79E61EC7-65B5-4E18-AFE0-3040B370D0E9}" destId="{BD7C4419-8510-4E5A-988F-F2657729A1BA}" srcOrd="0" destOrd="0" presId="urn:microsoft.com/office/officeart/2005/8/layout/vList2"/>
    <dgm:cxn modelId="{E7AEF28F-81A2-4FDD-9CCE-32811C992E65}" type="presParOf" srcId="{79E61EC7-65B5-4E18-AFE0-3040B370D0E9}" destId="{7C7AE40A-3E88-4927-A1B0-EBCE50C51B7E}" srcOrd="1" destOrd="0" presId="urn:microsoft.com/office/officeart/2005/8/layout/vList2"/>
    <dgm:cxn modelId="{64124C3F-001B-43A5-8DCA-F3962D603425}" type="presParOf" srcId="{79E61EC7-65B5-4E18-AFE0-3040B370D0E9}" destId="{249263F0-4FFA-4701-9AD9-22BD086956F8}" srcOrd="2" destOrd="0" presId="urn:microsoft.com/office/officeart/2005/8/layout/vList2"/>
    <dgm:cxn modelId="{D0E5468C-6567-4795-8572-04C0A49902DE}" type="presParOf" srcId="{79E61EC7-65B5-4E18-AFE0-3040B370D0E9}" destId="{DAB7BEDF-942E-4107-A556-D810602BE96D}" srcOrd="3" destOrd="0" presId="urn:microsoft.com/office/officeart/2005/8/layout/vList2"/>
    <dgm:cxn modelId="{F513BB98-5DC4-4AD8-85BF-0DE3D813EC9B}" type="presParOf" srcId="{79E61EC7-65B5-4E18-AFE0-3040B370D0E9}" destId="{ED9F8074-DDBC-4AF7-BA0E-D37D42F454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251314DF-0D6B-49F8-80FD-4B754B1A2081}">
      <dgm:prSet custT="1"/>
      <dgm:spPr>
        <a:solidFill>
          <a:schemeClr val="bg2">
            <a:lumMod val="90000"/>
          </a:schemeClr>
        </a:solidFill>
      </dgm:spPr>
      <dgm:t>
        <a:bodyPr/>
        <a:lstStyle/>
        <a:p>
          <a:r>
            <a:rPr lang="tr-TR" sz="2000" dirty="0" smtClean="0"/>
            <a:t>Talep dilekçesi</a:t>
          </a:r>
          <a:endParaRPr lang="tr-TR" sz="2000" dirty="0"/>
        </a:p>
      </dgm:t>
    </dgm:pt>
    <dgm:pt modelId="{44F8CFAD-A1CE-49C1-906D-A701486DA4C2}" type="parTrans" cxnId="{A090EA7C-5B64-4E6F-8AD7-FE8DDE1CB941}">
      <dgm:prSet/>
      <dgm:spPr/>
      <dgm:t>
        <a:bodyPr/>
        <a:lstStyle/>
        <a:p>
          <a:endParaRPr lang="tr-TR"/>
        </a:p>
      </dgm:t>
    </dgm:pt>
    <dgm:pt modelId="{FA1CD25E-5ADA-4555-915E-D7E2B4BE96CA}" type="sibTrans" cxnId="{A090EA7C-5B64-4E6F-8AD7-FE8DDE1CB941}">
      <dgm:prSet/>
      <dgm:spPr/>
      <dgm:t>
        <a:bodyPr/>
        <a:lstStyle/>
        <a:p>
          <a:endParaRPr lang="tr-TR"/>
        </a:p>
      </dgm:t>
    </dgm:pt>
    <dgm:pt modelId="{71AA3B0B-9394-4FAA-B662-74C50B76E0BB}">
      <dgm:prSet custT="1"/>
      <dgm:spPr>
        <a:solidFill>
          <a:schemeClr val="bg2">
            <a:lumMod val="90000"/>
          </a:schemeClr>
        </a:solidFill>
      </dgm:spPr>
      <dgm:t>
        <a:bodyPr/>
        <a:lstStyle/>
        <a:p>
          <a:r>
            <a:rPr lang="tr-TR" sz="2000" dirty="0" smtClean="0"/>
            <a:t>Proje Başvuru Formu</a:t>
          </a:r>
          <a:endParaRPr lang="tr-TR" sz="2000" dirty="0"/>
        </a:p>
      </dgm:t>
    </dgm:pt>
    <dgm:pt modelId="{2D5BE800-22A1-4552-BE13-7C9443268781}" type="parTrans" cxnId="{66C980E1-B2FB-44B3-AC77-F78A7F599CA7}">
      <dgm:prSet/>
      <dgm:spPr/>
      <dgm:t>
        <a:bodyPr/>
        <a:lstStyle/>
        <a:p>
          <a:endParaRPr lang="tr-TR"/>
        </a:p>
      </dgm:t>
    </dgm:pt>
    <dgm:pt modelId="{0A3F94A9-8301-401E-8671-6B4033C4BCAD}" type="sibTrans" cxnId="{66C980E1-B2FB-44B3-AC77-F78A7F599CA7}">
      <dgm:prSet/>
      <dgm:spPr/>
      <dgm:t>
        <a:bodyPr/>
        <a:lstStyle/>
        <a:p>
          <a:endParaRPr lang="tr-TR"/>
        </a:p>
      </dgm:t>
    </dgm:pt>
    <dgm:pt modelId="{B2301491-C815-44EE-847E-D1ADC7ADBCA4}">
      <dgm:prSet custT="1"/>
      <dgm:spPr>
        <a:solidFill>
          <a:schemeClr val="bg2">
            <a:lumMod val="90000"/>
          </a:schemeClr>
        </a:solidFill>
      </dgm:spPr>
      <dgm:t>
        <a:bodyPr/>
        <a:lstStyle/>
        <a:p>
          <a:r>
            <a:rPr lang="tr-TR" sz="2000" dirty="0" smtClean="0"/>
            <a:t>Proje bütçe tablosu</a:t>
          </a:r>
          <a:endParaRPr lang="tr-TR" sz="2000" dirty="0"/>
        </a:p>
      </dgm:t>
    </dgm:pt>
    <dgm:pt modelId="{26E3BE7F-2A07-4BB5-9ED9-25931784623E}" type="parTrans" cxnId="{5FED219D-8EEA-49B5-8B45-A342F17D8E80}">
      <dgm:prSet/>
      <dgm:spPr/>
      <dgm:t>
        <a:bodyPr/>
        <a:lstStyle/>
        <a:p>
          <a:endParaRPr lang="tr-TR"/>
        </a:p>
      </dgm:t>
    </dgm:pt>
    <dgm:pt modelId="{E552B962-D983-4115-9128-A51CC4BC45D6}" type="sibTrans" cxnId="{5FED219D-8EEA-49B5-8B45-A342F17D8E80}">
      <dgm:prSet/>
      <dgm:spPr/>
      <dgm:t>
        <a:bodyPr/>
        <a:lstStyle/>
        <a:p>
          <a:endParaRPr lang="tr-TR"/>
        </a:p>
      </dgm:t>
    </dgm:pt>
    <dgm:pt modelId="{CFA168E6-D25F-46F9-9337-C23EEC64C7AA}">
      <dgm:prSet custT="1"/>
      <dgm:spPr>
        <a:solidFill>
          <a:schemeClr val="bg2">
            <a:lumMod val="90000"/>
          </a:schemeClr>
        </a:solidFill>
      </dgm:spPr>
      <dgm:t>
        <a:bodyPr/>
        <a:lstStyle/>
        <a:p>
          <a:r>
            <a:rPr lang="tr-TR" sz="2000" dirty="0"/>
            <a:t>Korumalı işyeri statü belgesi aslı veya onaylı örneği</a:t>
          </a:r>
        </a:p>
      </dgm:t>
    </dgm:pt>
    <dgm:pt modelId="{1D4D0D17-0A36-4F0D-99BF-2122A6BB4503}" type="parTrans" cxnId="{73A56239-193A-4780-80E2-1CB6B72F6649}">
      <dgm:prSet/>
      <dgm:spPr/>
      <dgm:t>
        <a:bodyPr/>
        <a:lstStyle/>
        <a:p>
          <a:endParaRPr lang="tr-TR"/>
        </a:p>
      </dgm:t>
    </dgm:pt>
    <dgm:pt modelId="{EAF1C625-0541-474B-961E-19635657FFC7}" type="sibTrans" cxnId="{73A56239-193A-4780-80E2-1CB6B72F6649}">
      <dgm:prSet/>
      <dgm:spPr/>
      <dgm:t>
        <a:bodyPr/>
        <a:lstStyle/>
        <a:p>
          <a:endParaRPr lang="tr-TR"/>
        </a:p>
      </dgm:t>
    </dgm:pt>
    <dgm:pt modelId="{1E8A74D0-1C6A-4971-B8E4-4C19617AC8DB}">
      <dgm:prSet/>
      <dgm:spPr>
        <a:solidFill>
          <a:schemeClr val="bg2">
            <a:lumMod val="90000"/>
          </a:schemeClr>
        </a:solidFill>
      </dgm:spPr>
      <dgm:t>
        <a:bodyPr/>
        <a:lstStyle/>
        <a:p>
          <a:r>
            <a:rPr lang="tr-TR" dirty="0" smtClean="0"/>
            <a:t>Yönetici ve personelin (engelliler dahil) isimleri ve görev tanımları</a:t>
          </a:r>
          <a:endParaRPr lang="tr-TR" dirty="0"/>
        </a:p>
      </dgm:t>
    </dgm:pt>
    <dgm:pt modelId="{9750546F-9231-4B22-AC49-12C40BF7C50A}" type="parTrans" cxnId="{189323FD-3BA7-4817-8D22-91B9EDB660D7}">
      <dgm:prSet/>
      <dgm:spPr/>
      <dgm:t>
        <a:bodyPr/>
        <a:lstStyle/>
        <a:p>
          <a:endParaRPr lang="tr-TR"/>
        </a:p>
      </dgm:t>
    </dgm:pt>
    <dgm:pt modelId="{818E0363-9344-42BB-B4B7-1C3F36917F99}" type="sibTrans" cxnId="{189323FD-3BA7-4817-8D22-91B9EDB660D7}">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5"/>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5"/>
      <dgm:spPr/>
    </dgm:pt>
    <dgm:pt modelId="{DD969F90-943F-4A24-AA35-5190DA25054C}" type="pres">
      <dgm:prSet presAssocID="{58A7FFBE-3778-413D-A555-51D8DEF25395}" presName="dstNode" presStyleLbl="node1" presStyleIdx="0" presStyleCnt="5"/>
      <dgm:spPr/>
    </dgm:pt>
    <dgm:pt modelId="{1FEC34AB-15A7-4442-BE38-1FCE00D207E5}" type="pres">
      <dgm:prSet presAssocID="{251314DF-0D6B-49F8-80FD-4B754B1A2081}" presName="text_1" presStyleLbl="node1" presStyleIdx="0" presStyleCnt="5">
        <dgm:presLayoutVars>
          <dgm:bulletEnabled val="1"/>
        </dgm:presLayoutVars>
      </dgm:prSet>
      <dgm:spPr/>
      <dgm:t>
        <a:bodyPr/>
        <a:lstStyle/>
        <a:p>
          <a:endParaRPr lang="tr-TR"/>
        </a:p>
      </dgm:t>
    </dgm:pt>
    <dgm:pt modelId="{0CB6E632-7547-495E-A5C3-6782F9D2558A}" type="pres">
      <dgm:prSet presAssocID="{251314DF-0D6B-49F8-80FD-4B754B1A2081}" presName="accent_1" presStyleCnt="0"/>
      <dgm:spPr/>
    </dgm:pt>
    <dgm:pt modelId="{4F17C2DB-A4BE-487D-BED2-509F2B1A8C01}" type="pres">
      <dgm:prSet presAssocID="{251314DF-0D6B-49F8-80FD-4B754B1A2081}" presName="accentRepeatNode" presStyleLbl="solidFgAcc1" presStyleIdx="0" presStyleCnt="5"/>
      <dgm:spPr/>
    </dgm:pt>
    <dgm:pt modelId="{261AF45E-7C4B-4511-9A32-6EE4CBF90B5A}" type="pres">
      <dgm:prSet presAssocID="{71AA3B0B-9394-4FAA-B662-74C50B76E0BB}" presName="text_2" presStyleLbl="node1" presStyleIdx="1" presStyleCnt="5">
        <dgm:presLayoutVars>
          <dgm:bulletEnabled val="1"/>
        </dgm:presLayoutVars>
      </dgm:prSet>
      <dgm:spPr/>
      <dgm:t>
        <a:bodyPr/>
        <a:lstStyle/>
        <a:p>
          <a:endParaRPr lang="tr-TR"/>
        </a:p>
      </dgm:t>
    </dgm:pt>
    <dgm:pt modelId="{A59F1311-2445-44E0-814F-F979D2128465}" type="pres">
      <dgm:prSet presAssocID="{71AA3B0B-9394-4FAA-B662-74C50B76E0BB}" presName="accent_2" presStyleCnt="0"/>
      <dgm:spPr/>
    </dgm:pt>
    <dgm:pt modelId="{A2FA99F7-C3C6-44EA-B138-AB5E595FD989}" type="pres">
      <dgm:prSet presAssocID="{71AA3B0B-9394-4FAA-B662-74C50B76E0BB}" presName="accentRepeatNode" presStyleLbl="solidFgAcc1" presStyleIdx="1" presStyleCnt="5"/>
      <dgm:spPr/>
    </dgm:pt>
    <dgm:pt modelId="{E2A3960A-445A-4C25-83FD-C8B6BF289E56}" type="pres">
      <dgm:prSet presAssocID="{B2301491-C815-44EE-847E-D1ADC7ADBCA4}" presName="text_3" presStyleLbl="node1" presStyleIdx="2" presStyleCnt="5">
        <dgm:presLayoutVars>
          <dgm:bulletEnabled val="1"/>
        </dgm:presLayoutVars>
      </dgm:prSet>
      <dgm:spPr/>
      <dgm:t>
        <a:bodyPr/>
        <a:lstStyle/>
        <a:p>
          <a:endParaRPr lang="tr-TR"/>
        </a:p>
      </dgm:t>
    </dgm:pt>
    <dgm:pt modelId="{972A4460-5596-473C-BBA9-3128E0E97921}" type="pres">
      <dgm:prSet presAssocID="{B2301491-C815-44EE-847E-D1ADC7ADBCA4}" presName="accent_3" presStyleCnt="0"/>
      <dgm:spPr/>
    </dgm:pt>
    <dgm:pt modelId="{BABF069B-7133-42CA-866C-196F8E58B8C2}" type="pres">
      <dgm:prSet presAssocID="{B2301491-C815-44EE-847E-D1ADC7ADBCA4}" presName="accentRepeatNode" presStyleLbl="solidFgAcc1" presStyleIdx="2" presStyleCnt="5"/>
      <dgm:spPr/>
    </dgm:pt>
    <dgm:pt modelId="{46643F6A-C63B-4743-9B64-F4555EA2A579}" type="pres">
      <dgm:prSet presAssocID="{CFA168E6-D25F-46F9-9337-C23EEC64C7AA}" presName="text_4" presStyleLbl="node1" presStyleIdx="3" presStyleCnt="5">
        <dgm:presLayoutVars>
          <dgm:bulletEnabled val="1"/>
        </dgm:presLayoutVars>
      </dgm:prSet>
      <dgm:spPr/>
      <dgm:t>
        <a:bodyPr/>
        <a:lstStyle/>
        <a:p>
          <a:endParaRPr lang="tr-TR"/>
        </a:p>
      </dgm:t>
    </dgm:pt>
    <dgm:pt modelId="{C111CE72-8AA4-4C71-AC82-704E1C5D46A4}" type="pres">
      <dgm:prSet presAssocID="{CFA168E6-D25F-46F9-9337-C23EEC64C7AA}" presName="accent_4" presStyleCnt="0"/>
      <dgm:spPr/>
    </dgm:pt>
    <dgm:pt modelId="{A5830133-7801-4479-BB34-28BC6A5FB19C}" type="pres">
      <dgm:prSet presAssocID="{CFA168E6-D25F-46F9-9337-C23EEC64C7AA}" presName="accentRepeatNode" presStyleLbl="solidFgAcc1" presStyleIdx="3" presStyleCnt="5"/>
      <dgm:spPr/>
    </dgm:pt>
    <dgm:pt modelId="{F36872FD-A1C4-4559-BE9B-1B339CFA71F4}" type="pres">
      <dgm:prSet presAssocID="{1E8A74D0-1C6A-4971-B8E4-4C19617AC8DB}" presName="text_5" presStyleLbl="node1" presStyleIdx="4" presStyleCnt="5">
        <dgm:presLayoutVars>
          <dgm:bulletEnabled val="1"/>
        </dgm:presLayoutVars>
      </dgm:prSet>
      <dgm:spPr/>
      <dgm:t>
        <a:bodyPr/>
        <a:lstStyle/>
        <a:p>
          <a:endParaRPr lang="tr-TR"/>
        </a:p>
      </dgm:t>
    </dgm:pt>
    <dgm:pt modelId="{9D9FD58D-5A9D-47BF-B439-9ECC7DCF9E5C}" type="pres">
      <dgm:prSet presAssocID="{1E8A74D0-1C6A-4971-B8E4-4C19617AC8DB}" presName="accent_5" presStyleCnt="0"/>
      <dgm:spPr/>
    </dgm:pt>
    <dgm:pt modelId="{F528E253-B26F-48DD-B962-F3965B2A6708}" type="pres">
      <dgm:prSet presAssocID="{1E8A74D0-1C6A-4971-B8E4-4C19617AC8DB}" presName="accentRepeatNode" presStyleLbl="solidFgAcc1" presStyleIdx="4" presStyleCnt="5"/>
      <dgm:spPr/>
    </dgm:pt>
  </dgm:ptLst>
  <dgm:cxnLst>
    <dgm:cxn modelId="{66C980E1-B2FB-44B3-AC77-F78A7F599CA7}" srcId="{58A7FFBE-3778-413D-A555-51D8DEF25395}" destId="{71AA3B0B-9394-4FAA-B662-74C50B76E0BB}" srcOrd="1" destOrd="0" parTransId="{2D5BE800-22A1-4552-BE13-7C9443268781}" sibTransId="{0A3F94A9-8301-401E-8671-6B4033C4BCAD}"/>
    <dgm:cxn modelId="{EC2845EF-818E-442B-AD4C-6AF63336FD3C}" type="presOf" srcId="{58A7FFBE-3778-413D-A555-51D8DEF25395}" destId="{391DD2C2-830A-4E53-910A-20AC7947C3CA}" srcOrd="0" destOrd="0" presId="urn:microsoft.com/office/officeart/2008/layout/VerticalCurvedList"/>
    <dgm:cxn modelId="{D50C3460-E14C-43FB-A2FA-9F8138210636}" type="presOf" srcId="{71AA3B0B-9394-4FAA-B662-74C50B76E0BB}" destId="{261AF45E-7C4B-4511-9A32-6EE4CBF90B5A}" srcOrd="0" destOrd="0" presId="urn:microsoft.com/office/officeart/2008/layout/VerticalCurvedList"/>
    <dgm:cxn modelId="{5F0ACE4D-F260-4ED0-88A0-D49A68CD39D6}" type="presOf" srcId="{FA1CD25E-5ADA-4555-915E-D7E2B4BE96CA}" destId="{D35C1B30-1E02-4032-8815-1556C5C679D2}" srcOrd="0" destOrd="0" presId="urn:microsoft.com/office/officeart/2008/layout/VerticalCurvedList"/>
    <dgm:cxn modelId="{189323FD-3BA7-4817-8D22-91B9EDB660D7}" srcId="{58A7FFBE-3778-413D-A555-51D8DEF25395}" destId="{1E8A74D0-1C6A-4971-B8E4-4C19617AC8DB}" srcOrd="4" destOrd="0" parTransId="{9750546F-9231-4B22-AC49-12C40BF7C50A}" sibTransId="{818E0363-9344-42BB-B4B7-1C3F36917F99}"/>
    <dgm:cxn modelId="{5FED219D-8EEA-49B5-8B45-A342F17D8E80}" srcId="{58A7FFBE-3778-413D-A555-51D8DEF25395}" destId="{B2301491-C815-44EE-847E-D1ADC7ADBCA4}" srcOrd="2" destOrd="0" parTransId="{26E3BE7F-2A07-4BB5-9ED9-25931784623E}" sibTransId="{E552B962-D983-4115-9128-A51CC4BC45D6}"/>
    <dgm:cxn modelId="{A090EA7C-5B64-4E6F-8AD7-FE8DDE1CB941}" srcId="{58A7FFBE-3778-413D-A555-51D8DEF25395}" destId="{251314DF-0D6B-49F8-80FD-4B754B1A2081}" srcOrd="0" destOrd="0" parTransId="{44F8CFAD-A1CE-49C1-906D-A701486DA4C2}" sibTransId="{FA1CD25E-5ADA-4555-915E-D7E2B4BE96CA}"/>
    <dgm:cxn modelId="{73A56239-193A-4780-80E2-1CB6B72F6649}" srcId="{58A7FFBE-3778-413D-A555-51D8DEF25395}" destId="{CFA168E6-D25F-46F9-9337-C23EEC64C7AA}" srcOrd="3" destOrd="0" parTransId="{1D4D0D17-0A36-4F0D-99BF-2122A6BB4503}" sibTransId="{EAF1C625-0541-474B-961E-19635657FFC7}"/>
    <dgm:cxn modelId="{39C0A763-0551-4A0C-9527-F4F2AB7022EF}" type="presOf" srcId="{1E8A74D0-1C6A-4971-B8E4-4C19617AC8DB}" destId="{F36872FD-A1C4-4559-BE9B-1B339CFA71F4}" srcOrd="0" destOrd="0" presId="urn:microsoft.com/office/officeart/2008/layout/VerticalCurvedList"/>
    <dgm:cxn modelId="{F9A75268-E9CB-4A2E-BDEE-DDBC1C2D211D}" type="presOf" srcId="{CFA168E6-D25F-46F9-9337-C23EEC64C7AA}" destId="{46643F6A-C63B-4743-9B64-F4555EA2A579}" srcOrd="0" destOrd="0" presId="urn:microsoft.com/office/officeart/2008/layout/VerticalCurvedList"/>
    <dgm:cxn modelId="{3BF51807-29F1-45CC-88A3-F21C2C6E8308}" type="presOf" srcId="{B2301491-C815-44EE-847E-D1ADC7ADBCA4}" destId="{E2A3960A-445A-4C25-83FD-C8B6BF289E56}" srcOrd="0" destOrd="0" presId="urn:microsoft.com/office/officeart/2008/layout/VerticalCurvedList"/>
    <dgm:cxn modelId="{B18DA5E9-CCDE-44B9-97E3-3C450018824A}" type="presOf" srcId="{251314DF-0D6B-49F8-80FD-4B754B1A2081}" destId="{1FEC34AB-15A7-4442-BE38-1FCE00D207E5}"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C0E45ED1-0549-4685-96F2-C73666B24152}" type="presParOf" srcId="{AD84FBCF-315D-42A1-A252-ED59FDF2E3ED}" destId="{1FEC34AB-15A7-4442-BE38-1FCE00D207E5}" srcOrd="1" destOrd="0" presId="urn:microsoft.com/office/officeart/2008/layout/VerticalCurvedList"/>
    <dgm:cxn modelId="{4A39676B-CDCB-4A63-9D18-E05F3747D471}" type="presParOf" srcId="{AD84FBCF-315D-42A1-A252-ED59FDF2E3ED}" destId="{0CB6E632-7547-495E-A5C3-6782F9D2558A}" srcOrd="2" destOrd="0" presId="urn:microsoft.com/office/officeart/2008/layout/VerticalCurvedList"/>
    <dgm:cxn modelId="{ACCE4E33-D676-4FC5-8816-26D5E3C8C8B3}" type="presParOf" srcId="{0CB6E632-7547-495E-A5C3-6782F9D2558A}" destId="{4F17C2DB-A4BE-487D-BED2-509F2B1A8C01}" srcOrd="0" destOrd="0" presId="urn:microsoft.com/office/officeart/2008/layout/VerticalCurvedList"/>
    <dgm:cxn modelId="{C6AF2271-620E-4031-84D4-54FF0517C876}" type="presParOf" srcId="{AD84FBCF-315D-42A1-A252-ED59FDF2E3ED}" destId="{261AF45E-7C4B-4511-9A32-6EE4CBF90B5A}" srcOrd="3" destOrd="0" presId="urn:microsoft.com/office/officeart/2008/layout/VerticalCurvedList"/>
    <dgm:cxn modelId="{27FE11C3-9FFF-4B06-B985-E6B9BA416342}" type="presParOf" srcId="{AD84FBCF-315D-42A1-A252-ED59FDF2E3ED}" destId="{A59F1311-2445-44E0-814F-F979D2128465}" srcOrd="4" destOrd="0" presId="urn:microsoft.com/office/officeart/2008/layout/VerticalCurvedList"/>
    <dgm:cxn modelId="{852186E1-EA87-4B36-B352-493C4381318E}" type="presParOf" srcId="{A59F1311-2445-44E0-814F-F979D2128465}" destId="{A2FA99F7-C3C6-44EA-B138-AB5E595FD989}" srcOrd="0" destOrd="0" presId="urn:microsoft.com/office/officeart/2008/layout/VerticalCurvedList"/>
    <dgm:cxn modelId="{92F205B2-01B6-4E59-880F-8B1FEA7501D0}" type="presParOf" srcId="{AD84FBCF-315D-42A1-A252-ED59FDF2E3ED}" destId="{E2A3960A-445A-4C25-83FD-C8B6BF289E56}" srcOrd="5" destOrd="0" presId="urn:microsoft.com/office/officeart/2008/layout/VerticalCurvedList"/>
    <dgm:cxn modelId="{0E018D07-68DE-4390-BAE6-21A33C59F325}" type="presParOf" srcId="{AD84FBCF-315D-42A1-A252-ED59FDF2E3ED}" destId="{972A4460-5596-473C-BBA9-3128E0E97921}" srcOrd="6" destOrd="0" presId="urn:microsoft.com/office/officeart/2008/layout/VerticalCurvedList"/>
    <dgm:cxn modelId="{AB122E67-7959-49B4-A72F-965EDDD20E15}" type="presParOf" srcId="{972A4460-5596-473C-BBA9-3128E0E97921}" destId="{BABF069B-7133-42CA-866C-196F8E58B8C2}" srcOrd="0" destOrd="0" presId="urn:microsoft.com/office/officeart/2008/layout/VerticalCurvedList"/>
    <dgm:cxn modelId="{0AB2C85C-A5D8-4A66-A17B-0C4C5B677FD0}" type="presParOf" srcId="{AD84FBCF-315D-42A1-A252-ED59FDF2E3ED}" destId="{46643F6A-C63B-4743-9B64-F4555EA2A579}" srcOrd="7" destOrd="0" presId="urn:microsoft.com/office/officeart/2008/layout/VerticalCurvedList"/>
    <dgm:cxn modelId="{B4D70A96-0DF5-4628-B34E-FF0A5A8655FD}" type="presParOf" srcId="{AD84FBCF-315D-42A1-A252-ED59FDF2E3ED}" destId="{C111CE72-8AA4-4C71-AC82-704E1C5D46A4}" srcOrd="8" destOrd="0" presId="urn:microsoft.com/office/officeart/2008/layout/VerticalCurvedList"/>
    <dgm:cxn modelId="{15FEC84B-C29E-4FBF-AFA8-AA59CEE793B8}" type="presParOf" srcId="{C111CE72-8AA4-4C71-AC82-704E1C5D46A4}" destId="{A5830133-7801-4479-BB34-28BC6A5FB19C}" srcOrd="0" destOrd="0" presId="urn:microsoft.com/office/officeart/2008/layout/VerticalCurvedList"/>
    <dgm:cxn modelId="{B6003112-9F75-4727-B2C6-17E11A9F4F05}" type="presParOf" srcId="{AD84FBCF-315D-42A1-A252-ED59FDF2E3ED}" destId="{F36872FD-A1C4-4559-BE9B-1B339CFA71F4}" srcOrd="9" destOrd="0" presId="urn:microsoft.com/office/officeart/2008/layout/VerticalCurvedList"/>
    <dgm:cxn modelId="{206422DC-4DAE-4F01-9830-1C1A5CBBF132}" type="presParOf" srcId="{AD84FBCF-315D-42A1-A252-ED59FDF2E3ED}" destId="{9D9FD58D-5A9D-47BF-B439-9ECC7DCF9E5C}" srcOrd="10" destOrd="0" presId="urn:microsoft.com/office/officeart/2008/layout/VerticalCurvedList"/>
    <dgm:cxn modelId="{079A1C9C-69CB-4F81-AC8F-A0017077BD0A}" type="presParOf" srcId="{9D9FD58D-5A9D-47BF-B439-9ECC7DCF9E5C}" destId="{F528E253-B26F-48DD-B962-F3965B2A67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909BFB85-2499-46B9-8438-A7932D9BA019}">
      <dgm:prSet custT="1"/>
      <dgm:spPr>
        <a:solidFill>
          <a:schemeClr val="bg2">
            <a:lumMod val="90000"/>
          </a:schemeClr>
        </a:solidFill>
      </dgm:spPr>
      <dgm:t>
        <a:bodyPr/>
        <a:lstStyle/>
        <a:p>
          <a:pPr algn="just"/>
          <a:r>
            <a:rPr lang="tr-TR" sz="1800" dirty="0"/>
            <a:t>Sivil toplum kuruluşlarına ait iktisadi işletmeye ait belgelerin aslı veya noter onaylı örneği</a:t>
          </a:r>
        </a:p>
      </dgm:t>
    </dgm:pt>
    <dgm:pt modelId="{9BF2F2DE-E9FA-4704-9E9A-846C3C736F42}" type="parTrans" cxnId="{36AEFC5B-5F04-4D17-93CB-699F4BA37FFF}">
      <dgm:prSet/>
      <dgm:spPr/>
      <dgm:t>
        <a:bodyPr/>
        <a:lstStyle/>
        <a:p>
          <a:endParaRPr lang="tr-TR"/>
        </a:p>
      </dgm:t>
    </dgm:pt>
    <dgm:pt modelId="{54515E32-AEE4-4446-8312-6A450D3BC563}" type="sibTrans" cxnId="{36AEFC5B-5F04-4D17-93CB-699F4BA37FFF}">
      <dgm:prSet/>
      <dgm:spPr/>
      <dgm:t>
        <a:bodyPr/>
        <a:lstStyle/>
        <a:p>
          <a:endParaRPr lang="tr-TR"/>
        </a:p>
      </dgm:t>
    </dgm:pt>
    <dgm:pt modelId="{CF39A588-838A-40C1-BF6B-7D1897FEE9B2}">
      <dgm:prSet custT="1"/>
      <dgm:spPr>
        <a:solidFill>
          <a:schemeClr val="bg2">
            <a:lumMod val="90000"/>
          </a:schemeClr>
        </a:solidFill>
      </dgm:spPr>
      <dgm:t>
        <a:bodyPr/>
        <a:lstStyle/>
        <a:p>
          <a:pPr algn="just"/>
          <a:r>
            <a:rPr lang="tr-TR" sz="1600" dirty="0"/>
            <a:t>Dernekler için İl Sivil Toplumla İlişkiler Müdürlüğü’nden alınmış güncel “Faaliyet Belgesi”, dernek yetkili kişileri yazısı ile üst kuruluşa tabi olunup olunmadığı yazısı</a:t>
          </a:r>
        </a:p>
      </dgm:t>
    </dgm:pt>
    <dgm:pt modelId="{10EE97BA-43BD-4054-9164-6A029AB02925}" type="parTrans" cxnId="{DB1BC57D-55CE-4495-ACD8-C1E964110730}">
      <dgm:prSet/>
      <dgm:spPr/>
      <dgm:t>
        <a:bodyPr/>
        <a:lstStyle/>
        <a:p>
          <a:endParaRPr lang="tr-TR"/>
        </a:p>
      </dgm:t>
    </dgm:pt>
    <dgm:pt modelId="{870D7208-E0DD-4ED0-AA6C-4973F9F7CE18}" type="sibTrans" cxnId="{DB1BC57D-55CE-4495-ACD8-C1E964110730}">
      <dgm:prSet/>
      <dgm:spPr/>
      <dgm:t>
        <a:bodyPr/>
        <a:lstStyle/>
        <a:p>
          <a:endParaRPr lang="tr-TR"/>
        </a:p>
      </dgm:t>
    </dgm:pt>
    <dgm:pt modelId="{C24AAE29-E2C0-42C6-B986-BF6511234C51}">
      <dgm:prSet custT="1"/>
      <dgm:spPr>
        <a:solidFill>
          <a:schemeClr val="bg2">
            <a:lumMod val="90000"/>
          </a:schemeClr>
        </a:solidFill>
      </dgm:spPr>
      <dgm:t>
        <a:bodyPr/>
        <a:lstStyle/>
        <a:p>
          <a:r>
            <a:rPr lang="tr-TR" sz="1800" dirty="0"/>
            <a:t>İmza sirkülerinin aslı veya noter onaylı örneği</a:t>
          </a:r>
        </a:p>
      </dgm:t>
    </dgm:pt>
    <dgm:pt modelId="{CCA2301A-4AD1-4253-9415-A2BBCC26618D}" type="parTrans" cxnId="{A9F4AAD9-B7E1-44C6-8D49-F9C38DB510B4}">
      <dgm:prSet/>
      <dgm:spPr/>
      <dgm:t>
        <a:bodyPr/>
        <a:lstStyle/>
        <a:p>
          <a:endParaRPr lang="tr-TR"/>
        </a:p>
      </dgm:t>
    </dgm:pt>
    <dgm:pt modelId="{66019307-A699-4AD1-A8FB-F3B21951481D}" type="sibTrans" cxnId="{A9F4AAD9-B7E1-44C6-8D49-F9C38DB510B4}">
      <dgm:prSet/>
      <dgm:spPr/>
      <dgm:t>
        <a:bodyPr/>
        <a:lstStyle/>
        <a:p>
          <a:endParaRPr lang="tr-TR"/>
        </a:p>
      </dgm:t>
    </dgm:pt>
    <dgm:pt modelId="{6304755B-6182-48B2-8237-60EC277C2725}">
      <dgm:prSet custT="1"/>
      <dgm:spPr>
        <a:solidFill>
          <a:schemeClr val="bg2">
            <a:lumMod val="90000"/>
          </a:schemeClr>
        </a:solidFill>
      </dgm:spPr>
      <dgm:t>
        <a:bodyPr/>
        <a:lstStyle/>
        <a:p>
          <a:pPr algn="just"/>
          <a:r>
            <a:rPr lang="tr-TR" sz="1800" dirty="0"/>
            <a:t>Başvuru Sahibinin Beyanı </a:t>
          </a:r>
        </a:p>
      </dgm:t>
    </dgm:pt>
    <dgm:pt modelId="{99432532-4547-417C-A26C-82157B030BAD}" type="parTrans" cxnId="{C80155C0-859E-46CD-8B50-4CBBCCDAF6E3}">
      <dgm:prSet/>
      <dgm:spPr/>
      <dgm:t>
        <a:bodyPr/>
        <a:lstStyle/>
        <a:p>
          <a:endParaRPr lang="tr-TR"/>
        </a:p>
      </dgm:t>
    </dgm:pt>
    <dgm:pt modelId="{651E3CC9-F05C-48C6-B30C-F8B60EBC83AF}" type="sibTrans" cxnId="{C80155C0-859E-46CD-8B50-4CBBCCDAF6E3}">
      <dgm:prSet/>
      <dgm:spPr/>
      <dgm:t>
        <a:bodyPr/>
        <a:lstStyle/>
        <a:p>
          <a:endParaRPr lang="tr-TR"/>
        </a:p>
      </dgm:t>
    </dgm:pt>
    <dgm:pt modelId="{CFF1D3C0-6778-4293-8F65-F71187D08867}">
      <dgm:prSet custT="1"/>
      <dgm:spPr>
        <a:solidFill>
          <a:schemeClr val="bg2">
            <a:lumMod val="90000"/>
          </a:schemeClr>
        </a:solidFill>
      </dgm:spPr>
      <dgm:t>
        <a:bodyPr/>
        <a:lstStyle/>
        <a:p>
          <a:pPr algn="just"/>
          <a:r>
            <a:rPr lang="tr-TR" sz="1800" dirty="0"/>
            <a:t>Proje sahibinin kuruluş sermayesinin % 40’ını temin ettiği veya temin edeceğine dair bilgi ve belgeler (sponsorluk anlaşması, banka dekontu gibi),</a:t>
          </a:r>
        </a:p>
      </dgm:t>
    </dgm:pt>
    <dgm:pt modelId="{AA799B49-0CBD-430D-8219-296571CAEB6A}" type="parTrans" cxnId="{7FD6AED2-317E-4C45-AB31-6804EBE88BF6}">
      <dgm:prSet/>
      <dgm:spPr/>
      <dgm:t>
        <a:bodyPr/>
        <a:lstStyle/>
        <a:p>
          <a:endParaRPr lang="tr-TR"/>
        </a:p>
      </dgm:t>
    </dgm:pt>
    <dgm:pt modelId="{836D0645-53E0-4552-875E-F47E8647C1FB}" type="sibTrans" cxnId="{7FD6AED2-317E-4C45-AB31-6804EBE88BF6}">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5"/>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5"/>
      <dgm:spPr/>
    </dgm:pt>
    <dgm:pt modelId="{DD969F90-943F-4A24-AA35-5190DA25054C}" type="pres">
      <dgm:prSet presAssocID="{58A7FFBE-3778-413D-A555-51D8DEF25395}" presName="dstNode" presStyleLbl="node1" presStyleIdx="0" presStyleCnt="5"/>
      <dgm:spPr/>
    </dgm:pt>
    <dgm:pt modelId="{50DD37C5-BD5B-4F3B-9DF9-E138FAB3D3AA}" type="pres">
      <dgm:prSet presAssocID="{909BFB85-2499-46B9-8438-A7932D9BA019}" presName="text_1" presStyleLbl="node1" presStyleIdx="0" presStyleCnt="5">
        <dgm:presLayoutVars>
          <dgm:bulletEnabled val="1"/>
        </dgm:presLayoutVars>
      </dgm:prSet>
      <dgm:spPr/>
      <dgm:t>
        <a:bodyPr/>
        <a:lstStyle/>
        <a:p>
          <a:endParaRPr lang="tr-TR"/>
        </a:p>
      </dgm:t>
    </dgm:pt>
    <dgm:pt modelId="{D186D2AD-3E44-4A38-86C2-852B96A0391E}" type="pres">
      <dgm:prSet presAssocID="{909BFB85-2499-46B9-8438-A7932D9BA019}" presName="accent_1" presStyleCnt="0"/>
      <dgm:spPr/>
    </dgm:pt>
    <dgm:pt modelId="{FB5E9B6F-96F1-49E8-913C-DEA5633DCBC7}" type="pres">
      <dgm:prSet presAssocID="{909BFB85-2499-46B9-8438-A7932D9BA019}" presName="accentRepeatNode" presStyleLbl="solidFgAcc1" presStyleIdx="0" presStyleCnt="5"/>
      <dgm:spPr/>
    </dgm:pt>
    <dgm:pt modelId="{EB1B0808-BE38-449C-8CD7-30D5B6E34BFC}" type="pres">
      <dgm:prSet presAssocID="{CF39A588-838A-40C1-BF6B-7D1897FEE9B2}" presName="text_2" presStyleLbl="node1" presStyleIdx="1" presStyleCnt="5">
        <dgm:presLayoutVars>
          <dgm:bulletEnabled val="1"/>
        </dgm:presLayoutVars>
      </dgm:prSet>
      <dgm:spPr/>
      <dgm:t>
        <a:bodyPr/>
        <a:lstStyle/>
        <a:p>
          <a:endParaRPr lang="tr-TR"/>
        </a:p>
      </dgm:t>
    </dgm:pt>
    <dgm:pt modelId="{66E21DBD-E132-4543-8F62-029139ADE3D7}" type="pres">
      <dgm:prSet presAssocID="{CF39A588-838A-40C1-BF6B-7D1897FEE9B2}" presName="accent_2" presStyleCnt="0"/>
      <dgm:spPr/>
    </dgm:pt>
    <dgm:pt modelId="{441C1B34-2B53-437C-BBA9-C26E46DDA8AD}" type="pres">
      <dgm:prSet presAssocID="{CF39A588-838A-40C1-BF6B-7D1897FEE9B2}" presName="accentRepeatNode" presStyleLbl="solidFgAcc1" presStyleIdx="1" presStyleCnt="5"/>
      <dgm:spPr/>
    </dgm:pt>
    <dgm:pt modelId="{F9664598-15F3-4DE5-AB95-182F855E9222}" type="pres">
      <dgm:prSet presAssocID="{6304755B-6182-48B2-8237-60EC277C2725}" presName="text_3" presStyleLbl="node1" presStyleIdx="2" presStyleCnt="5">
        <dgm:presLayoutVars>
          <dgm:bulletEnabled val="1"/>
        </dgm:presLayoutVars>
      </dgm:prSet>
      <dgm:spPr/>
      <dgm:t>
        <a:bodyPr/>
        <a:lstStyle/>
        <a:p>
          <a:endParaRPr lang="tr-TR"/>
        </a:p>
      </dgm:t>
    </dgm:pt>
    <dgm:pt modelId="{A70F4993-948B-406E-9838-0A3C44BE8BF3}" type="pres">
      <dgm:prSet presAssocID="{6304755B-6182-48B2-8237-60EC277C2725}" presName="accent_3" presStyleCnt="0"/>
      <dgm:spPr/>
    </dgm:pt>
    <dgm:pt modelId="{919DFA0E-4D2C-44D0-8BFB-396B521E2E4C}" type="pres">
      <dgm:prSet presAssocID="{6304755B-6182-48B2-8237-60EC277C2725}" presName="accentRepeatNode" presStyleLbl="solidFgAcc1" presStyleIdx="2" presStyleCnt="5"/>
      <dgm:spPr/>
    </dgm:pt>
    <dgm:pt modelId="{B7C94498-7E1B-4452-9756-613D6DE3FABD}" type="pres">
      <dgm:prSet presAssocID="{C24AAE29-E2C0-42C6-B986-BF6511234C51}" presName="text_4" presStyleLbl="node1" presStyleIdx="3" presStyleCnt="5">
        <dgm:presLayoutVars>
          <dgm:bulletEnabled val="1"/>
        </dgm:presLayoutVars>
      </dgm:prSet>
      <dgm:spPr/>
      <dgm:t>
        <a:bodyPr/>
        <a:lstStyle/>
        <a:p>
          <a:endParaRPr lang="tr-TR"/>
        </a:p>
      </dgm:t>
    </dgm:pt>
    <dgm:pt modelId="{862036DB-D4B5-4CF1-9906-8B12E8D7791A}" type="pres">
      <dgm:prSet presAssocID="{C24AAE29-E2C0-42C6-B986-BF6511234C51}" presName="accent_4" presStyleCnt="0"/>
      <dgm:spPr/>
    </dgm:pt>
    <dgm:pt modelId="{9E1C422A-7FDE-4295-84BD-5E8F2C4B2768}" type="pres">
      <dgm:prSet presAssocID="{C24AAE29-E2C0-42C6-B986-BF6511234C51}" presName="accentRepeatNode" presStyleLbl="solidFgAcc1" presStyleIdx="3" presStyleCnt="5"/>
      <dgm:spPr/>
    </dgm:pt>
    <dgm:pt modelId="{70A296B1-8715-4F4D-8CD2-41B82682DCA1}" type="pres">
      <dgm:prSet presAssocID="{CFF1D3C0-6778-4293-8F65-F71187D08867}" presName="text_5" presStyleLbl="node1" presStyleIdx="4" presStyleCnt="5">
        <dgm:presLayoutVars>
          <dgm:bulletEnabled val="1"/>
        </dgm:presLayoutVars>
      </dgm:prSet>
      <dgm:spPr/>
      <dgm:t>
        <a:bodyPr/>
        <a:lstStyle/>
        <a:p>
          <a:endParaRPr lang="tr-TR"/>
        </a:p>
      </dgm:t>
    </dgm:pt>
    <dgm:pt modelId="{CD7785E6-A323-4094-B1DB-613CAA801753}" type="pres">
      <dgm:prSet presAssocID="{CFF1D3C0-6778-4293-8F65-F71187D08867}" presName="accent_5" presStyleCnt="0"/>
      <dgm:spPr/>
    </dgm:pt>
    <dgm:pt modelId="{75C9B2FF-E99E-4974-8557-216B2313762B}" type="pres">
      <dgm:prSet presAssocID="{CFF1D3C0-6778-4293-8F65-F71187D08867}" presName="accentRepeatNode" presStyleLbl="solidFgAcc1" presStyleIdx="4" presStyleCnt="5"/>
      <dgm:spPr/>
    </dgm:pt>
  </dgm:ptLst>
  <dgm:cxnLst>
    <dgm:cxn modelId="{7FD6AED2-317E-4C45-AB31-6804EBE88BF6}" srcId="{58A7FFBE-3778-413D-A555-51D8DEF25395}" destId="{CFF1D3C0-6778-4293-8F65-F71187D08867}" srcOrd="4" destOrd="0" parTransId="{AA799B49-0CBD-430D-8219-296571CAEB6A}" sibTransId="{836D0645-53E0-4552-875E-F47E8647C1FB}"/>
    <dgm:cxn modelId="{BD44DE8C-026B-4253-9105-929D3D68D23D}" type="presOf" srcId="{CFF1D3C0-6778-4293-8F65-F71187D08867}" destId="{70A296B1-8715-4F4D-8CD2-41B82682DCA1}" srcOrd="0" destOrd="0" presId="urn:microsoft.com/office/officeart/2008/layout/VerticalCurvedList"/>
    <dgm:cxn modelId="{EC2845EF-818E-442B-AD4C-6AF63336FD3C}" type="presOf" srcId="{58A7FFBE-3778-413D-A555-51D8DEF25395}" destId="{391DD2C2-830A-4E53-910A-20AC7947C3CA}" srcOrd="0" destOrd="0" presId="urn:microsoft.com/office/officeart/2008/layout/VerticalCurvedList"/>
    <dgm:cxn modelId="{96C5A18E-EBFD-429A-952A-2E809C18D338}" type="presOf" srcId="{909BFB85-2499-46B9-8438-A7932D9BA019}" destId="{50DD37C5-BD5B-4F3B-9DF9-E138FAB3D3AA}" srcOrd="0" destOrd="0" presId="urn:microsoft.com/office/officeart/2008/layout/VerticalCurvedList"/>
    <dgm:cxn modelId="{E7D609FA-DA2B-4BC0-AB83-5212BF3CCFB5}" type="presOf" srcId="{C24AAE29-E2C0-42C6-B986-BF6511234C51}" destId="{B7C94498-7E1B-4452-9756-613D6DE3FABD}" srcOrd="0" destOrd="0" presId="urn:microsoft.com/office/officeart/2008/layout/VerticalCurvedList"/>
    <dgm:cxn modelId="{A9F4AAD9-B7E1-44C6-8D49-F9C38DB510B4}" srcId="{58A7FFBE-3778-413D-A555-51D8DEF25395}" destId="{C24AAE29-E2C0-42C6-B986-BF6511234C51}" srcOrd="3" destOrd="0" parTransId="{CCA2301A-4AD1-4253-9415-A2BBCC26618D}" sibTransId="{66019307-A699-4AD1-A8FB-F3B21951481D}"/>
    <dgm:cxn modelId="{C80155C0-859E-46CD-8B50-4CBBCCDAF6E3}" srcId="{58A7FFBE-3778-413D-A555-51D8DEF25395}" destId="{6304755B-6182-48B2-8237-60EC277C2725}" srcOrd="2" destOrd="0" parTransId="{99432532-4547-417C-A26C-82157B030BAD}" sibTransId="{651E3CC9-F05C-48C6-B30C-F8B60EBC83AF}"/>
    <dgm:cxn modelId="{8EC52D9F-3B25-4F14-9A39-4A7A5C38617C}" type="presOf" srcId="{6304755B-6182-48B2-8237-60EC277C2725}" destId="{F9664598-15F3-4DE5-AB95-182F855E9222}" srcOrd="0" destOrd="0" presId="urn:microsoft.com/office/officeart/2008/layout/VerticalCurvedList"/>
    <dgm:cxn modelId="{DB1BC57D-55CE-4495-ACD8-C1E964110730}" srcId="{58A7FFBE-3778-413D-A555-51D8DEF25395}" destId="{CF39A588-838A-40C1-BF6B-7D1897FEE9B2}" srcOrd="1" destOrd="0" parTransId="{10EE97BA-43BD-4054-9164-6A029AB02925}" sibTransId="{870D7208-E0DD-4ED0-AA6C-4973F9F7CE18}"/>
    <dgm:cxn modelId="{36AEFC5B-5F04-4D17-93CB-699F4BA37FFF}" srcId="{58A7FFBE-3778-413D-A555-51D8DEF25395}" destId="{909BFB85-2499-46B9-8438-A7932D9BA019}" srcOrd="0" destOrd="0" parTransId="{9BF2F2DE-E9FA-4704-9E9A-846C3C736F42}" sibTransId="{54515E32-AEE4-4446-8312-6A450D3BC563}"/>
    <dgm:cxn modelId="{95ACB952-3D1E-4793-98C3-00AB2C336EE2}" type="presOf" srcId="{CF39A588-838A-40C1-BF6B-7D1897FEE9B2}" destId="{EB1B0808-BE38-449C-8CD7-30D5B6E34BFC}" srcOrd="0" destOrd="0" presId="urn:microsoft.com/office/officeart/2008/layout/VerticalCurvedList"/>
    <dgm:cxn modelId="{03757F3F-D7AF-45AD-AC4E-C279A0D4A5D0}" type="presOf" srcId="{54515E32-AEE4-4446-8312-6A450D3BC563}" destId="{D35C1B30-1E02-4032-8815-1556C5C679D2}"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2875357A-796A-41D6-B024-B3777428C62B}" type="presParOf" srcId="{AD84FBCF-315D-42A1-A252-ED59FDF2E3ED}" destId="{50DD37C5-BD5B-4F3B-9DF9-E138FAB3D3AA}" srcOrd="1" destOrd="0" presId="urn:microsoft.com/office/officeart/2008/layout/VerticalCurvedList"/>
    <dgm:cxn modelId="{74A48121-6588-4749-ABC3-34F9A16F2327}" type="presParOf" srcId="{AD84FBCF-315D-42A1-A252-ED59FDF2E3ED}" destId="{D186D2AD-3E44-4A38-86C2-852B96A0391E}" srcOrd="2" destOrd="0" presId="urn:microsoft.com/office/officeart/2008/layout/VerticalCurvedList"/>
    <dgm:cxn modelId="{76A4A0D2-EE8C-4780-A75C-6F11F9D57524}" type="presParOf" srcId="{D186D2AD-3E44-4A38-86C2-852B96A0391E}" destId="{FB5E9B6F-96F1-49E8-913C-DEA5633DCBC7}" srcOrd="0" destOrd="0" presId="urn:microsoft.com/office/officeart/2008/layout/VerticalCurvedList"/>
    <dgm:cxn modelId="{8CE40B7F-9E5E-4648-B315-597A9014D0D5}" type="presParOf" srcId="{AD84FBCF-315D-42A1-A252-ED59FDF2E3ED}" destId="{EB1B0808-BE38-449C-8CD7-30D5B6E34BFC}" srcOrd="3" destOrd="0" presId="urn:microsoft.com/office/officeart/2008/layout/VerticalCurvedList"/>
    <dgm:cxn modelId="{9159E6E5-FB98-401D-8238-645508EF6EDD}" type="presParOf" srcId="{AD84FBCF-315D-42A1-A252-ED59FDF2E3ED}" destId="{66E21DBD-E132-4543-8F62-029139ADE3D7}" srcOrd="4" destOrd="0" presId="urn:microsoft.com/office/officeart/2008/layout/VerticalCurvedList"/>
    <dgm:cxn modelId="{F8F7BE52-6A79-4BC6-93E5-2F6E6BF59D07}" type="presParOf" srcId="{66E21DBD-E132-4543-8F62-029139ADE3D7}" destId="{441C1B34-2B53-437C-BBA9-C26E46DDA8AD}" srcOrd="0" destOrd="0" presId="urn:microsoft.com/office/officeart/2008/layout/VerticalCurvedList"/>
    <dgm:cxn modelId="{7D025FAE-B957-4319-B317-6B5914DEB546}" type="presParOf" srcId="{AD84FBCF-315D-42A1-A252-ED59FDF2E3ED}" destId="{F9664598-15F3-4DE5-AB95-182F855E9222}" srcOrd="5" destOrd="0" presId="urn:microsoft.com/office/officeart/2008/layout/VerticalCurvedList"/>
    <dgm:cxn modelId="{942C012F-4482-4802-AD3E-88232827DCF8}" type="presParOf" srcId="{AD84FBCF-315D-42A1-A252-ED59FDF2E3ED}" destId="{A70F4993-948B-406E-9838-0A3C44BE8BF3}" srcOrd="6" destOrd="0" presId="urn:microsoft.com/office/officeart/2008/layout/VerticalCurvedList"/>
    <dgm:cxn modelId="{B88825C9-BFA6-46E2-845A-5BC175189FD5}" type="presParOf" srcId="{A70F4993-948B-406E-9838-0A3C44BE8BF3}" destId="{919DFA0E-4D2C-44D0-8BFB-396B521E2E4C}" srcOrd="0" destOrd="0" presId="urn:microsoft.com/office/officeart/2008/layout/VerticalCurvedList"/>
    <dgm:cxn modelId="{29861D0E-DCD8-4F8E-A402-73E89A6F2665}" type="presParOf" srcId="{AD84FBCF-315D-42A1-A252-ED59FDF2E3ED}" destId="{B7C94498-7E1B-4452-9756-613D6DE3FABD}" srcOrd="7" destOrd="0" presId="urn:microsoft.com/office/officeart/2008/layout/VerticalCurvedList"/>
    <dgm:cxn modelId="{307D9F8D-ABB1-4B9B-8DDF-DE3EA296BF3D}" type="presParOf" srcId="{AD84FBCF-315D-42A1-A252-ED59FDF2E3ED}" destId="{862036DB-D4B5-4CF1-9906-8B12E8D7791A}" srcOrd="8" destOrd="0" presId="urn:microsoft.com/office/officeart/2008/layout/VerticalCurvedList"/>
    <dgm:cxn modelId="{F48E45F1-D591-439F-A788-D845BF2A3CED}" type="presParOf" srcId="{862036DB-D4B5-4CF1-9906-8B12E8D7791A}" destId="{9E1C422A-7FDE-4295-84BD-5E8F2C4B2768}" srcOrd="0" destOrd="0" presId="urn:microsoft.com/office/officeart/2008/layout/VerticalCurvedList"/>
    <dgm:cxn modelId="{67866B82-6F85-44A2-875E-AA923F20D09C}" type="presParOf" srcId="{AD84FBCF-315D-42A1-A252-ED59FDF2E3ED}" destId="{70A296B1-8715-4F4D-8CD2-41B82682DCA1}" srcOrd="9" destOrd="0" presId="urn:microsoft.com/office/officeart/2008/layout/VerticalCurvedList"/>
    <dgm:cxn modelId="{6354E1CD-619F-4926-B8CE-B58C18648DFD}" type="presParOf" srcId="{AD84FBCF-315D-42A1-A252-ED59FDF2E3ED}" destId="{CD7785E6-A323-4094-B1DB-613CAA801753}" srcOrd="10" destOrd="0" presId="urn:microsoft.com/office/officeart/2008/layout/VerticalCurvedList"/>
    <dgm:cxn modelId="{BD8894C1-935D-4E07-BC24-ED87CDF50AFB}" type="presParOf" srcId="{CD7785E6-A323-4094-B1DB-613CAA801753}" destId="{75C9B2FF-E99E-4974-8557-216B231376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tr-TR"/>
        </a:p>
      </dgm:t>
    </dgm:pt>
    <dgm:pt modelId="{370DE8FC-81D5-43CB-AEEA-5E9DE71A30DF}">
      <dgm:prSet custT="1"/>
      <dgm:spPr/>
      <dgm:t>
        <a:bodyPr/>
        <a:lstStyle/>
        <a:p>
          <a:r>
            <a:rPr lang="tr-TR" sz="1600" dirty="0" smtClean="0"/>
            <a:t>**Sözleşme </a:t>
          </a:r>
          <a:r>
            <a:rPr lang="tr-TR" sz="1600" dirty="0"/>
            <a:t>imza tarihinden itibaren bir yıl boyunca işletme giderlerinin (su, elektrik, ısınma, iletişim, tanınırlık) fatura bedellerinin % 60’ı desteklenebilmektedir.</a:t>
          </a:r>
        </a:p>
      </dgm:t>
    </dgm:pt>
    <dgm:pt modelId="{ECB5D9C3-899A-43C4-955A-7A2215F462FB}" type="parTrans" cxnId="{5490259B-C21E-4DB1-868D-3CBB504495DE}">
      <dgm:prSet/>
      <dgm:spPr/>
      <dgm:t>
        <a:bodyPr/>
        <a:lstStyle/>
        <a:p>
          <a:endParaRPr lang="tr-TR"/>
        </a:p>
      </dgm:t>
    </dgm:pt>
    <dgm:pt modelId="{3FED03B9-2177-412F-A686-46826BED54BA}" type="sibTrans" cxnId="{5490259B-C21E-4DB1-868D-3CBB504495DE}">
      <dgm:prSet/>
      <dgm:spPr/>
      <dgm:t>
        <a:bodyPr/>
        <a:lstStyle/>
        <a:p>
          <a:endParaRPr lang="tr-TR"/>
        </a:p>
      </dgm:t>
    </dgm:pt>
    <dgm:pt modelId="{4C4F0D05-4FF1-4C15-B4B5-AD4AF84EA0DD}">
      <dgm:prSet custT="1"/>
      <dgm:spPr/>
      <dgm:t>
        <a:bodyPr/>
        <a:lstStyle/>
        <a:p>
          <a:r>
            <a:rPr lang="tr-TR" sz="1600" dirty="0" smtClean="0"/>
            <a:t>*Verilecek desteğin % 40’ı nakit olarak proje sahibi tarafından projeye tahsis edilmelidir.</a:t>
          </a:r>
          <a:endParaRPr lang="tr-TR" sz="1600" dirty="0"/>
        </a:p>
      </dgm:t>
    </dgm:pt>
    <dgm:pt modelId="{4AD86F06-824E-4737-8199-EAC02A74C2D5}" type="parTrans" cxnId="{6990B58E-57B5-4476-A56B-826FF88FE49B}">
      <dgm:prSet/>
      <dgm:spPr/>
      <dgm:t>
        <a:bodyPr/>
        <a:lstStyle/>
        <a:p>
          <a:endParaRPr lang="tr-TR"/>
        </a:p>
      </dgm:t>
    </dgm:pt>
    <dgm:pt modelId="{D99DF199-6746-44FF-AFEE-B1FA39BC2F5E}" type="sibTrans" cxnId="{6990B58E-57B5-4476-A56B-826FF88FE49B}">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t>
        <a:bodyPr/>
        <a:lstStyle/>
        <a:p>
          <a:endParaRPr lang="tr-TR"/>
        </a:p>
      </dgm:t>
    </dgm:pt>
    <dgm:pt modelId="{DB666AD7-2D6A-4F9F-9304-A5FE350F06BD}" type="pres">
      <dgm:prSet presAssocID="{58A7FFBE-3778-413D-A555-51D8DEF25395}" presName="cycle" presStyleCnt="0"/>
      <dgm:spPr/>
      <dgm:t>
        <a:bodyPr/>
        <a:lstStyle/>
        <a:p>
          <a:endParaRPr lang="tr-TR"/>
        </a:p>
      </dgm:t>
    </dgm:pt>
    <dgm:pt modelId="{150BADBF-58D1-48E2-ABE7-5EB6858F8D45}" type="pres">
      <dgm:prSet presAssocID="{58A7FFBE-3778-413D-A555-51D8DEF25395}" presName="srcNode" presStyleLbl="node1" presStyleIdx="0" presStyleCnt="2"/>
      <dgm:spPr/>
      <dgm:t>
        <a:bodyPr/>
        <a:lstStyle/>
        <a:p>
          <a:endParaRPr lang="tr-TR"/>
        </a:p>
      </dgm:t>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2"/>
      <dgm:spPr/>
      <dgm:t>
        <a:bodyPr/>
        <a:lstStyle/>
        <a:p>
          <a:endParaRPr lang="tr-TR"/>
        </a:p>
      </dgm:t>
    </dgm:pt>
    <dgm:pt modelId="{DD969F90-943F-4A24-AA35-5190DA25054C}" type="pres">
      <dgm:prSet presAssocID="{58A7FFBE-3778-413D-A555-51D8DEF25395}" presName="dstNode" presStyleLbl="node1" presStyleIdx="0" presStyleCnt="2"/>
      <dgm:spPr/>
      <dgm:t>
        <a:bodyPr/>
        <a:lstStyle/>
        <a:p>
          <a:endParaRPr lang="tr-TR"/>
        </a:p>
      </dgm:t>
    </dgm:pt>
    <dgm:pt modelId="{4DB8541B-3B6E-4DB5-91A6-149001BF5E3E}" type="pres">
      <dgm:prSet presAssocID="{4C4F0D05-4FF1-4C15-B4B5-AD4AF84EA0DD}" presName="text_1" presStyleLbl="node1" presStyleIdx="0" presStyleCnt="2">
        <dgm:presLayoutVars>
          <dgm:bulletEnabled val="1"/>
        </dgm:presLayoutVars>
      </dgm:prSet>
      <dgm:spPr/>
      <dgm:t>
        <a:bodyPr/>
        <a:lstStyle/>
        <a:p>
          <a:endParaRPr lang="tr-TR"/>
        </a:p>
      </dgm:t>
    </dgm:pt>
    <dgm:pt modelId="{8314EA5F-327C-4E22-A680-97AEF26F0FBF}" type="pres">
      <dgm:prSet presAssocID="{4C4F0D05-4FF1-4C15-B4B5-AD4AF84EA0DD}" presName="accent_1" presStyleCnt="0"/>
      <dgm:spPr/>
    </dgm:pt>
    <dgm:pt modelId="{C77F6A2A-B6AF-40A4-9A54-C1C391AFD7B6}" type="pres">
      <dgm:prSet presAssocID="{4C4F0D05-4FF1-4C15-B4B5-AD4AF84EA0DD}" presName="accentRepeatNode" presStyleLbl="solidFgAcc1" presStyleIdx="0" presStyleCnt="2"/>
      <dgm:spPr/>
    </dgm:pt>
    <dgm:pt modelId="{DD5D5C17-57F3-48F6-A17B-D59F9798DE66}" type="pres">
      <dgm:prSet presAssocID="{370DE8FC-81D5-43CB-AEEA-5E9DE71A30DF}" presName="text_2" presStyleLbl="node1" presStyleIdx="1" presStyleCnt="2" custScaleY="134455">
        <dgm:presLayoutVars>
          <dgm:bulletEnabled val="1"/>
        </dgm:presLayoutVars>
      </dgm:prSet>
      <dgm:spPr/>
      <dgm:t>
        <a:bodyPr/>
        <a:lstStyle/>
        <a:p>
          <a:endParaRPr lang="tr-TR"/>
        </a:p>
      </dgm:t>
    </dgm:pt>
    <dgm:pt modelId="{4C7A471A-3916-4C23-9EBA-B885EF493D85}" type="pres">
      <dgm:prSet presAssocID="{370DE8FC-81D5-43CB-AEEA-5E9DE71A30DF}" presName="accent_2" presStyleCnt="0"/>
      <dgm:spPr/>
    </dgm:pt>
    <dgm:pt modelId="{586EFDB5-E27B-4FCF-8C70-2D0A29F88B32}" type="pres">
      <dgm:prSet presAssocID="{370DE8FC-81D5-43CB-AEEA-5E9DE71A30DF}" presName="accentRepeatNode" presStyleLbl="solidFgAcc1" presStyleIdx="1" presStyleCnt="2"/>
      <dgm:spPr/>
    </dgm:pt>
  </dgm:ptLst>
  <dgm:cxnLst>
    <dgm:cxn modelId="{5490259B-C21E-4DB1-868D-3CBB504495DE}" srcId="{58A7FFBE-3778-413D-A555-51D8DEF25395}" destId="{370DE8FC-81D5-43CB-AEEA-5E9DE71A30DF}" srcOrd="1" destOrd="0" parTransId="{ECB5D9C3-899A-43C4-955A-7A2215F462FB}" sibTransId="{3FED03B9-2177-412F-A686-46826BED54BA}"/>
    <dgm:cxn modelId="{6990B58E-57B5-4476-A56B-826FF88FE49B}" srcId="{58A7FFBE-3778-413D-A555-51D8DEF25395}" destId="{4C4F0D05-4FF1-4C15-B4B5-AD4AF84EA0DD}" srcOrd="0" destOrd="0" parTransId="{4AD86F06-824E-4737-8199-EAC02A74C2D5}" sibTransId="{D99DF199-6746-44FF-AFEE-B1FA39BC2F5E}"/>
    <dgm:cxn modelId="{8376CDA4-872F-48D5-AAC8-3EF82C8EB78D}" type="presOf" srcId="{370DE8FC-81D5-43CB-AEEA-5E9DE71A30DF}" destId="{DD5D5C17-57F3-48F6-A17B-D59F9798DE66}" srcOrd="0" destOrd="0" presId="urn:microsoft.com/office/officeart/2008/layout/VerticalCurvedList"/>
    <dgm:cxn modelId="{9C003FA8-3EEE-4079-9167-53845D1C4AC0}" type="presOf" srcId="{D99DF199-6746-44FF-AFEE-B1FA39BC2F5E}" destId="{D35C1B30-1E02-4032-8815-1556C5C679D2}" srcOrd="0" destOrd="0" presId="urn:microsoft.com/office/officeart/2008/layout/VerticalCurvedList"/>
    <dgm:cxn modelId="{EC2845EF-818E-442B-AD4C-6AF63336FD3C}" type="presOf" srcId="{58A7FFBE-3778-413D-A555-51D8DEF25395}" destId="{391DD2C2-830A-4E53-910A-20AC7947C3CA}" srcOrd="0" destOrd="0" presId="urn:microsoft.com/office/officeart/2008/layout/VerticalCurvedList"/>
    <dgm:cxn modelId="{BC0C7699-B2C5-412C-BE3F-9324ED777220}" type="presOf" srcId="{4C4F0D05-4FF1-4C15-B4B5-AD4AF84EA0DD}" destId="{4DB8541B-3B6E-4DB5-91A6-149001BF5E3E}"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1C71E2DE-8E79-4049-A8FF-3B1054FEFC99}" type="presParOf" srcId="{AD84FBCF-315D-42A1-A252-ED59FDF2E3ED}" destId="{4DB8541B-3B6E-4DB5-91A6-149001BF5E3E}" srcOrd="1" destOrd="0" presId="urn:microsoft.com/office/officeart/2008/layout/VerticalCurvedList"/>
    <dgm:cxn modelId="{92878622-D403-45C6-B10B-8A62495939E8}" type="presParOf" srcId="{AD84FBCF-315D-42A1-A252-ED59FDF2E3ED}" destId="{8314EA5F-327C-4E22-A680-97AEF26F0FBF}" srcOrd="2" destOrd="0" presId="urn:microsoft.com/office/officeart/2008/layout/VerticalCurvedList"/>
    <dgm:cxn modelId="{2060BD6F-5665-4096-80E8-ED3A5CF84745}" type="presParOf" srcId="{8314EA5F-327C-4E22-A680-97AEF26F0FBF}" destId="{C77F6A2A-B6AF-40A4-9A54-C1C391AFD7B6}" srcOrd="0" destOrd="0" presId="urn:microsoft.com/office/officeart/2008/layout/VerticalCurvedList"/>
    <dgm:cxn modelId="{4405AABE-0610-4EFB-9BD3-B45E90AF0A1F}" type="presParOf" srcId="{AD84FBCF-315D-42A1-A252-ED59FDF2E3ED}" destId="{DD5D5C17-57F3-48F6-A17B-D59F9798DE66}" srcOrd="3" destOrd="0" presId="urn:microsoft.com/office/officeart/2008/layout/VerticalCurvedList"/>
    <dgm:cxn modelId="{B2FF2441-C91C-4F54-AA64-5B365250547E}" type="presParOf" srcId="{AD84FBCF-315D-42A1-A252-ED59FDF2E3ED}" destId="{4C7A471A-3916-4C23-9EBA-B885EF493D85}" srcOrd="4" destOrd="0" presId="urn:microsoft.com/office/officeart/2008/layout/VerticalCurvedList"/>
    <dgm:cxn modelId="{41C6DACB-92DB-4751-80C7-45FF43AE1165}" type="presParOf" srcId="{4C7A471A-3916-4C23-9EBA-B885EF493D85}" destId="{586EFDB5-E27B-4FCF-8C70-2D0A29F88B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4507BC-367C-422C-BB83-7C5CE71B914D}" type="doc">
      <dgm:prSet loTypeId="urn:microsoft.com/office/officeart/2005/8/layout/hierarchy3" loCatId="relationship" qsTypeId="urn:microsoft.com/office/officeart/2005/8/quickstyle/3d4" qsCatId="3D" csTypeId="urn:microsoft.com/office/officeart/2005/8/colors/accent0_3" csCatId="mainScheme" phldr="1"/>
      <dgm:spPr/>
      <dgm:t>
        <a:bodyPr/>
        <a:lstStyle/>
        <a:p>
          <a:endParaRPr lang="tr-TR"/>
        </a:p>
      </dgm:t>
    </dgm:pt>
    <dgm:pt modelId="{3B8944CF-B2B0-4644-BC0F-0B907D2C7945}">
      <dgm:prSet phldrT="[Metin]" custT="1"/>
      <dgm:spPr/>
      <dgm:t>
        <a:bodyPr/>
        <a:lstStyle/>
        <a:p>
          <a:r>
            <a:rPr lang="tr-TR" sz="1600" b="1" dirty="0" smtClean="0"/>
            <a:t>Kuruluş tarihinden itibaren bir yıl içerisinde hibe olarak en fazla 500 bin TL </a:t>
          </a:r>
        </a:p>
        <a:p>
          <a:r>
            <a:rPr lang="tr-TR" sz="1600" b="1" dirty="0" smtClean="0"/>
            <a:t>(Gerekli olan sermayenin % 60’ı)*</a:t>
          </a:r>
          <a:endParaRPr lang="tr-TR" sz="1600" b="1" dirty="0"/>
        </a:p>
      </dgm:t>
    </dgm:pt>
    <dgm:pt modelId="{10D9FF96-14F9-4236-A543-C04D1458BE27}" type="parTrans" cxnId="{7B1329C5-FD87-4155-824B-383A9E27EF18}">
      <dgm:prSet/>
      <dgm:spPr/>
      <dgm:t>
        <a:bodyPr/>
        <a:lstStyle/>
        <a:p>
          <a:endParaRPr lang="tr-TR"/>
        </a:p>
      </dgm:t>
    </dgm:pt>
    <dgm:pt modelId="{6B0E5E4E-BE96-4E04-9AC6-98C3F3FB9EF9}" type="sibTrans" cxnId="{7B1329C5-FD87-4155-824B-383A9E27EF18}">
      <dgm:prSet/>
      <dgm:spPr/>
      <dgm:t>
        <a:bodyPr/>
        <a:lstStyle/>
        <a:p>
          <a:endParaRPr lang="tr-TR"/>
        </a:p>
      </dgm:t>
    </dgm:pt>
    <dgm:pt modelId="{884B578F-9373-4B67-AF29-3144F36AF9E9}">
      <dgm:prSet phldrT="[Metin]"/>
      <dgm:spPr/>
      <dgm:t>
        <a:bodyPr/>
        <a:lstStyle/>
        <a:p>
          <a:r>
            <a:rPr lang="tr-TR" dirty="0" smtClean="0"/>
            <a:t>Engelli Ücret Desteği</a:t>
          </a:r>
          <a:endParaRPr lang="tr-TR" dirty="0"/>
        </a:p>
      </dgm:t>
    </dgm:pt>
    <dgm:pt modelId="{9D8D8C3D-8B91-4654-A054-97C9A7000962}" type="parTrans" cxnId="{C5BDA121-49FE-44C7-B8CB-1DB4FB8AC44D}">
      <dgm:prSet/>
      <dgm:spPr/>
      <dgm:t>
        <a:bodyPr/>
        <a:lstStyle/>
        <a:p>
          <a:endParaRPr lang="tr-TR"/>
        </a:p>
      </dgm:t>
    </dgm:pt>
    <dgm:pt modelId="{832DE821-E367-40CE-B2DE-0025D613F542}" type="sibTrans" cxnId="{C5BDA121-49FE-44C7-B8CB-1DB4FB8AC44D}">
      <dgm:prSet/>
      <dgm:spPr/>
      <dgm:t>
        <a:bodyPr/>
        <a:lstStyle/>
        <a:p>
          <a:endParaRPr lang="tr-TR"/>
        </a:p>
      </dgm:t>
    </dgm:pt>
    <dgm:pt modelId="{137D996F-F8B7-4D0C-AA1E-A52B820BCD84}">
      <dgm:prSet phldrT="[Metin]" custT="1"/>
      <dgm:spPr/>
      <dgm:t>
        <a:bodyPr/>
        <a:lstStyle/>
        <a:p>
          <a:pPr>
            <a:lnSpc>
              <a:spcPct val="90000"/>
            </a:lnSpc>
            <a:spcAft>
              <a:spcPct val="35000"/>
            </a:spcAft>
          </a:pPr>
          <a:r>
            <a:rPr lang="tr-TR" sz="1600" b="1" dirty="0" smtClean="0"/>
            <a:t>Proje başlangıcından itibaren ilk bir yıl boyunca korumalı işyerinde çalışacak engelli işçilerin ücret giderleri brüt asgari ücret üzerinden karşılanır</a:t>
          </a:r>
          <a:endParaRPr lang="tr-TR" sz="1600" b="1" dirty="0"/>
        </a:p>
      </dgm:t>
    </dgm:pt>
    <dgm:pt modelId="{B2B80310-CA4E-4776-83B9-31AE2AEDF9C8}" type="parTrans" cxnId="{B45E92FC-799E-41F4-B225-35DAAC436D1D}">
      <dgm:prSet/>
      <dgm:spPr/>
      <dgm:t>
        <a:bodyPr/>
        <a:lstStyle/>
        <a:p>
          <a:endParaRPr lang="tr-TR"/>
        </a:p>
      </dgm:t>
    </dgm:pt>
    <dgm:pt modelId="{E30C5ABE-7143-4D52-9BEE-67DA820DAB91}" type="sibTrans" cxnId="{B45E92FC-799E-41F4-B225-35DAAC436D1D}">
      <dgm:prSet/>
      <dgm:spPr/>
      <dgm:t>
        <a:bodyPr/>
        <a:lstStyle/>
        <a:p>
          <a:endParaRPr lang="tr-TR"/>
        </a:p>
      </dgm:t>
    </dgm:pt>
    <dgm:pt modelId="{EA4F0ED6-AF47-4F70-AABF-95DA7C80BE4D}">
      <dgm:prSet custT="1"/>
      <dgm:spPr/>
      <dgm:t>
        <a:bodyPr/>
        <a:lstStyle/>
        <a:p>
          <a:r>
            <a:rPr lang="tr-TR" sz="1600" b="1" dirty="0" smtClean="0"/>
            <a:t>Proje Başvuru Rehberinde belirlenen kuruluş sermaye desteğinin % 12 si kadar**</a:t>
          </a:r>
          <a:endParaRPr lang="tr-TR" sz="1600" b="1" dirty="0"/>
        </a:p>
      </dgm:t>
    </dgm:pt>
    <dgm:pt modelId="{F9419FD9-C4AB-48FF-BE26-963080963001}" type="parTrans" cxnId="{8DCBB6A2-AC0B-4D0A-B079-7AA24B723745}">
      <dgm:prSet/>
      <dgm:spPr/>
      <dgm:t>
        <a:bodyPr/>
        <a:lstStyle/>
        <a:p>
          <a:endParaRPr lang="tr-TR"/>
        </a:p>
      </dgm:t>
    </dgm:pt>
    <dgm:pt modelId="{D4B16169-2659-4682-9427-D33E96D636F3}" type="sibTrans" cxnId="{8DCBB6A2-AC0B-4D0A-B079-7AA24B723745}">
      <dgm:prSet/>
      <dgm:spPr/>
      <dgm:t>
        <a:bodyPr/>
        <a:lstStyle/>
        <a:p>
          <a:endParaRPr lang="tr-TR"/>
        </a:p>
      </dgm:t>
    </dgm:pt>
    <dgm:pt modelId="{D7F68070-5AF5-4D01-B62B-2027A50255B3}">
      <dgm:prSet phldrT="[Metin]"/>
      <dgm:spPr/>
      <dgm:t>
        <a:bodyPr/>
        <a:lstStyle/>
        <a:p>
          <a:r>
            <a:rPr lang="tr-TR" dirty="0" smtClean="0"/>
            <a:t>Kuruluş Sermayesi Desteği</a:t>
          </a:r>
          <a:endParaRPr lang="tr-TR" dirty="0"/>
        </a:p>
      </dgm:t>
    </dgm:pt>
    <dgm:pt modelId="{D8EAE210-0A9E-4519-8874-8EDA7986A2FE}" type="sibTrans" cxnId="{19A831BB-B932-4150-BC10-8742F2475E94}">
      <dgm:prSet/>
      <dgm:spPr/>
      <dgm:t>
        <a:bodyPr/>
        <a:lstStyle/>
        <a:p>
          <a:endParaRPr lang="tr-TR"/>
        </a:p>
      </dgm:t>
    </dgm:pt>
    <dgm:pt modelId="{76BADB28-E010-4183-B402-003E5FA0EECB}" type="parTrans" cxnId="{19A831BB-B932-4150-BC10-8742F2475E94}">
      <dgm:prSet/>
      <dgm:spPr/>
      <dgm:t>
        <a:bodyPr/>
        <a:lstStyle/>
        <a:p>
          <a:endParaRPr lang="tr-TR"/>
        </a:p>
      </dgm:t>
    </dgm:pt>
    <dgm:pt modelId="{C93574B0-F5AF-4247-9A87-D643B6F4114B}">
      <dgm:prSet phldrT="[Metin]"/>
      <dgm:spPr/>
      <dgm:t>
        <a:bodyPr/>
        <a:lstStyle/>
        <a:p>
          <a:r>
            <a:rPr lang="tr-TR" dirty="0" smtClean="0"/>
            <a:t>İşletme Giderleri Desteği</a:t>
          </a:r>
          <a:endParaRPr lang="tr-TR" dirty="0"/>
        </a:p>
      </dgm:t>
    </dgm:pt>
    <dgm:pt modelId="{C4E1651A-9C6B-42F0-B77B-1F67D6DF3A80}" type="sibTrans" cxnId="{293B4F4C-AE77-4F75-AFFE-A1394857ABC8}">
      <dgm:prSet/>
      <dgm:spPr/>
      <dgm:t>
        <a:bodyPr/>
        <a:lstStyle/>
        <a:p>
          <a:endParaRPr lang="tr-TR"/>
        </a:p>
      </dgm:t>
    </dgm:pt>
    <dgm:pt modelId="{DC5D3939-7C3B-4B03-AD1F-DB5F2165F9DA}" type="parTrans" cxnId="{293B4F4C-AE77-4F75-AFFE-A1394857ABC8}">
      <dgm:prSet/>
      <dgm:spPr/>
      <dgm:t>
        <a:bodyPr/>
        <a:lstStyle/>
        <a:p>
          <a:endParaRPr lang="tr-TR"/>
        </a:p>
      </dgm:t>
    </dgm:pt>
    <dgm:pt modelId="{455C7939-B31C-4644-95EE-099C14A3FC7D}" type="pres">
      <dgm:prSet presAssocID="{E94507BC-367C-422C-BB83-7C5CE71B914D}" presName="diagram" presStyleCnt="0">
        <dgm:presLayoutVars>
          <dgm:chPref val="1"/>
          <dgm:dir/>
          <dgm:animOne val="branch"/>
          <dgm:animLvl val="lvl"/>
          <dgm:resizeHandles/>
        </dgm:presLayoutVars>
      </dgm:prSet>
      <dgm:spPr/>
      <dgm:t>
        <a:bodyPr/>
        <a:lstStyle/>
        <a:p>
          <a:endParaRPr lang="tr-TR"/>
        </a:p>
      </dgm:t>
    </dgm:pt>
    <dgm:pt modelId="{3613CFFF-E3F9-427F-A7CE-DD45B2260B06}" type="pres">
      <dgm:prSet presAssocID="{D7F68070-5AF5-4D01-B62B-2027A50255B3}" presName="root" presStyleCnt="0"/>
      <dgm:spPr/>
    </dgm:pt>
    <dgm:pt modelId="{4FE96250-00CB-4B46-B75F-CA5B6E2194AF}" type="pres">
      <dgm:prSet presAssocID="{D7F68070-5AF5-4D01-B62B-2027A50255B3}" presName="rootComposite" presStyleCnt="0"/>
      <dgm:spPr/>
    </dgm:pt>
    <dgm:pt modelId="{9510E8DC-0C24-4301-B786-9E56F1D9DD7E}" type="pres">
      <dgm:prSet presAssocID="{D7F68070-5AF5-4D01-B62B-2027A50255B3}" presName="rootText" presStyleLbl="node1" presStyleIdx="0" presStyleCnt="3"/>
      <dgm:spPr/>
      <dgm:t>
        <a:bodyPr/>
        <a:lstStyle/>
        <a:p>
          <a:endParaRPr lang="tr-TR"/>
        </a:p>
      </dgm:t>
    </dgm:pt>
    <dgm:pt modelId="{3C139B76-45FD-4097-B8D4-27703C33DF06}" type="pres">
      <dgm:prSet presAssocID="{D7F68070-5AF5-4D01-B62B-2027A50255B3}" presName="rootConnector" presStyleLbl="node1" presStyleIdx="0" presStyleCnt="3"/>
      <dgm:spPr/>
      <dgm:t>
        <a:bodyPr/>
        <a:lstStyle/>
        <a:p>
          <a:endParaRPr lang="tr-TR"/>
        </a:p>
      </dgm:t>
    </dgm:pt>
    <dgm:pt modelId="{C1D5EC16-112D-4DBF-BAFA-B577F7D09BF6}" type="pres">
      <dgm:prSet presAssocID="{D7F68070-5AF5-4D01-B62B-2027A50255B3}" presName="childShape" presStyleCnt="0"/>
      <dgm:spPr/>
    </dgm:pt>
    <dgm:pt modelId="{285F2B78-3378-4D2A-A2FA-B26B1CFE0032}" type="pres">
      <dgm:prSet presAssocID="{10D9FF96-14F9-4236-A543-C04D1458BE27}" presName="Name13" presStyleLbl="parChTrans1D2" presStyleIdx="0" presStyleCnt="3"/>
      <dgm:spPr/>
      <dgm:t>
        <a:bodyPr/>
        <a:lstStyle/>
        <a:p>
          <a:endParaRPr lang="tr-TR"/>
        </a:p>
      </dgm:t>
    </dgm:pt>
    <dgm:pt modelId="{D0858B2F-DFFA-4C71-B3A1-93277A598EB4}" type="pres">
      <dgm:prSet presAssocID="{3B8944CF-B2B0-4644-BC0F-0B907D2C7945}" presName="childText" presStyleLbl="bgAcc1" presStyleIdx="0" presStyleCnt="3" custScaleX="150299" custScaleY="154832">
        <dgm:presLayoutVars>
          <dgm:bulletEnabled val="1"/>
        </dgm:presLayoutVars>
      </dgm:prSet>
      <dgm:spPr/>
      <dgm:t>
        <a:bodyPr/>
        <a:lstStyle/>
        <a:p>
          <a:endParaRPr lang="tr-TR"/>
        </a:p>
      </dgm:t>
    </dgm:pt>
    <dgm:pt modelId="{40810D26-E94E-4CC1-BDDE-2D0F3C98F636}" type="pres">
      <dgm:prSet presAssocID="{884B578F-9373-4B67-AF29-3144F36AF9E9}" presName="root" presStyleCnt="0"/>
      <dgm:spPr/>
    </dgm:pt>
    <dgm:pt modelId="{6B8865F2-11CB-482A-A736-46C33B6F87BC}" type="pres">
      <dgm:prSet presAssocID="{884B578F-9373-4B67-AF29-3144F36AF9E9}" presName="rootComposite" presStyleCnt="0"/>
      <dgm:spPr/>
    </dgm:pt>
    <dgm:pt modelId="{B074EEA7-E95A-4D20-98B3-55C1802A0062}" type="pres">
      <dgm:prSet presAssocID="{884B578F-9373-4B67-AF29-3144F36AF9E9}" presName="rootText" presStyleLbl="node1" presStyleIdx="1" presStyleCnt="3"/>
      <dgm:spPr/>
      <dgm:t>
        <a:bodyPr/>
        <a:lstStyle/>
        <a:p>
          <a:endParaRPr lang="tr-TR"/>
        </a:p>
      </dgm:t>
    </dgm:pt>
    <dgm:pt modelId="{B66FAF61-AA11-49E2-A496-D0984CE29705}" type="pres">
      <dgm:prSet presAssocID="{884B578F-9373-4B67-AF29-3144F36AF9E9}" presName="rootConnector" presStyleLbl="node1" presStyleIdx="1" presStyleCnt="3"/>
      <dgm:spPr/>
      <dgm:t>
        <a:bodyPr/>
        <a:lstStyle/>
        <a:p>
          <a:endParaRPr lang="tr-TR"/>
        </a:p>
      </dgm:t>
    </dgm:pt>
    <dgm:pt modelId="{36F0F9B8-8E21-43F7-9428-EDFBF0E84EA3}" type="pres">
      <dgm:prSet presAssocID="{884B578F-9373-4B67-AF29-3144F36AF9E9}" presName="childShape" presStyleCnt="0"/>
      <dgm:spPr/>
    </dgm:pt>
    <dgm:pt modelId="{562AF143-3524-42E7-BA66-22E19CDFE2B6}" type="pres">
      <dgm:prSet presAssocID="{B2B80310-CA4E-4776-83B9-31AE2AEDF9C8}" presName="Name13" presStyleLbl="parChTrans1D2" presStyleIdx="1" presStyleCnt="3"/>
      <dgm:spPr/>
      <dgm:t>
        <a:bodyPr/>
        <a:lstStyle/>
        <a:p>
          <a:endParaRPr lang="tr-TR"/>
        </a:p>
      </dgm:t>
    </dgm:pt>
    <dgm:pt modelId="{AD395B63-79CE-4FD2-99FF-A217AA16F6DF}" type="pres">
      <dgm:prSet presAssocID="{137D996F-F8B7-4D0C-AA1E-A52B820BCD84}" presName="childText" presStyleLbl="bgAcc1" presStyleIdx="1" presStyleCnt="3" custScaleX="165126" custScaleY="151671">
        <dgm:presLayoutVars>
          <dgm:bulletEnabled val="1"/>
        </dgm:presLayoutVars>
      </dgm:prSet>
      <dgm:spPr/>
      <dgm:t>
        <a:bodyPr/>
        <a:lstStyle/>
        <a:p>
          <a:endParaRPr lang="tr-TR"/>
        </a:p>
      </dgm:t>
    </dgm:pt>
    <dgm:pt modelId="{C69F703E-DC45-4AFF-8247-2784005F92C4}" type="pres">
      <dgm:prSet presAssocID="{C93574B0-F5AF-4247-9A87-D643B6F4114B}" presName="root" presStyleCnt="0"/>
      <dgm:spPr/>
    </dgm:pt>
    <dgm:pt modelId="{1DBFA8DB-B201-40E3-860F-C3577442777D}" type="pres">
      <dgm:prSet presAssocID="{C93574B0-F5AF-4247-9A87-D643B6F4114B}" presName="rootComposite" presStyleCnt="0"/>
      <dgm:spPr/>
    </dgm:pt>
    <dgm:pt modelId="{C39438C5-CE60-4E64-A605-18FF8395ADBF}" type="pres">
      <dgm:prSet presAssocID="{C93574B0-F5AF-4247-9A87-D643B6F4114B}" presName="rootText" presStyleLbl="node1" presStyleIdx="2" presStyleCnt="3"/>
      <dgm:spPr/>
      <dgm:t>
        <a:bodyPr/>
        <a:lstStyle/>
        <a:p>
          <a:endParaRPr lang="tr-TR"/>
        </a:p>
      </dgm:t>
    </dgm:pt>
    <dgm:pt modelId="{A05983D1-4106-45E0-8EAF-9D6EFBA516DD}" type="pres">
      <dgm:prSet presAssocID="{C93574B0-F5AF-4247-9A87-D643B6F4114B}" presName="rootConnector" presStyleLbl="node1" presStyleIdx="2" presStyleCnt="3"/>
      <dgm:spPr/>
      <dgm:t>
        <a:bodyPr/>
        <a:lstStyle/>
        <a:p>
          <a:endParaRPr lang="tr-TR"/>
        </a:p>
      </dgm:t>
    </dgm:pt>
    <dgm:pt modelId="{F7B94339-DFB2-4FD1-ACF8-AD2CE393F5B6}" type="pres">
      <dgm:prSet presAssocID="{C93574B0-F5AF-4247-9A87-D643B6F4114B}" presName="childShape" presStyleCnt="0"/>
      <dgm:spPr/>
    </dgm:pt>
    <dgm:pt modelId="{9C882DAA-4CD6-40E6-88C7-932467A2CAC2}" type="pres">
      <dgm:prSet presAssocID="{F9419FD9-C4AB-48FF-BE26-963080963001}" presName="Name13" presStyleLbl="parChTrans1D2" presStyleIdx="2" presStyleCnt="3"/>
      <dgm:spPr/>
      <dgm:t>
        <a:bodyPr/>
        <a:lstStyle/>
        <a:p>
          <a:endParaRPr lang="tr-TR"/>
        </a:p>
      </dgm:t>
    </dgm:pt>
    <dgm:pt modelId="{7257F008-198F-45BF-B8D1-4523B11EBC60}" type="pres">
      <dgm:prSet presAssocID="{EA4F0ED6-AF47-4F70-AABF-95DA7C80BE4D}" presName="childText" presStyleLbl="bgAcc1" presStyleIdx="2" presStyleCnt="3" custScaleX="132225" custScaleY="144636">
        <dgm:presLayoutVars>
          <dgm:bulletEnabled val="1"/>
        </dgm:presLayoutVars>
      </dgm:prSet>
      <dgm:spPr/>
      <dgm:t>
        <a:bodyPr/>
        <a:lstStyle/>
        <a:p>
          <a:endParaRPr lang="tr-TR"/>
        </a:p>
      </dgm:t>
    </dgm:pt>
  </dgm:ptLst>
  <dgm:cxnLst>
    <dgm:cxn modelId="{19A831BB-B932-4150-BC10-8742F2475E94}" srcId="{E94507BC-367C-422C-BB83-7C5CE71B914D}" destId="{D7F68070-5AF5-4D01-B62B-2027A50255B3}" srcOrd="0" destOrd="0" parTransId="{76BADB28-E010-4183-B402-003E5FA0EECB}" sibTransId="{D8EAE210-0A9E-4519-8874-8EDA7986A2FE}"/>
    <dgm:cxn modelId="{BBCEDAD5-C5BF-4210-B559-C2CCAF317EB3}" type="presOf" srcId="{884B578F-9373-4B67-AF29-3144F36AF9E9}" destId="{B074EEA7-E95A-4D20-98B3-55C1802A0062}" srcOrd="0" destOrd="0" presId="urn:microsoft.com/office/officeart/2005/8/layout/hierarchy3"/>
    <dgm:cxn modelId="{C5BDA121-49FE-44C7-B8CB-1DB4FB8AC44D}" srcId="{E94507BC-367C-422C-BB83-7C5CE71B914D}" destId="{884B578F-9373-4B67-AF29-3144F36AF9E9}" srcOrd="1" destOrd="0" parTransId="{9D8D8C3D-8B91-4654-A054-97C9A7000962}" sibTransId="{832DE821-E367-40CE-B2DE-0025D613F542}"/>
    <dgm:cxn modelId="{B45E92FC-799E-41F4-B225-35DAAC436D1D}" srcId="{884B578F-9373-4B67-AF29-3144F36AF9E9}" destId="{137D996F-F8B7-4D0C-AA1E-A52B820BCD84}" srcOrd="0" destOrd="0" parTransId="{B2B80310-CA4E-4776-83B9-31AE2AEDF9C8}" sibTransId="{E30C5ABE-7143-4D52-9BEE-67DA820DAB91}"/>
    <dgm:cxn modelId="{CCF3B6E4-88DD-4656-AE62-4FAEE28E5A2D}" type="presOf" srcId="{C93574B0-F5AF-4247-9A87-D643B6F4114B}" destId="{C39438C5-CE60-4E64-A605-18FF8395ADBF}" srcOrd="0" destOrd="0" presId="urn:microsoft.com/office/officeart/2005/8/layout/hierarchy3"/>
    <dgm:cxn modelId="{4DCEDE82-2B0B-4382-93BC-BA1AE5BBF265}" type="presOf" srcId="{F9419FD9-C4AB-48FF-BE26-963080963001}" destId="{9C882DAA-4CD6-40E6-88C7-932467A2CAC2}" srcOrd="0" destOrd="0" presId="urn:microsoft.com/office/officeart/2005/8/layout/hierarchy3"/>
    <dgm:cxn modelId="{E8B5350F-5DC0-4C52-A453-C1C8FBB27E6D}" type="presOf" srcId="{EA4F0ED6-AF47-4F70-AABF-95DA7C80BE4D}" destId="{7257F008-198F-45BF-B8D1-4523B11EBC60}" srcOrd="0" destOrd="0" presId="urn:microsoft.com/office/officeart/2005/8/layout/hierarchy3"/>
    <dgm:cxn modelId="{7B1329C5-FD87-4155-824B-383A9E27EF18}" srcId="{D7F68070-5AF5-4D01-B62B-2027A50255B3}" destId="{3B8944CF-B2B0-4644-BC0F-0B907D2C7945}" srcOrd="0" destOrd="0" parTransId="{10D9FF96-14F9-4236-A543-C04D1458BE27}" sibTransId="{6B0E5E4E-BE96-4E04-9AC6-98C3F3FB9EF9}"/>
    <dgm:cxn modelId="{0E5293E9-282F-4BCC-8995-637CF68A075D}" type="presOf" srcId="{B2B80310-CA4E-4776-83B9-31AE2AEDF9C8}" destId="{562AF143-3524-42E7-BA66-22E19CDFE2B6}" srcOrd="0" destOrd="0" presId="urn:microsoft.com/office/officeart/2005/8/layout/hierarchy3"/>
    <dgm:cxn modelId="{41886750-F61B-478F-B819-491DD87DAA0F}" type="presOf" srcId="{D7F68070-5AF5-4D01-B62B-2027A50255B3}" destId="{3C139B76-45FD-4097-B8D4-27703C33DF06}" srcOrd="1" destOrd="0" presId="urn:microsoft.com/office/officeart/2005/8/layout/hierarchy3"/>
    <dgm:cxn modelId="{09DF8A2E-2324-494E-874E-F32DD78D95D2}" type="presOf" srcId="{3B8944CF-B2B0-4644-BC0F-0B907D2C7945}" destId="{D0858B2F-DFFA-4C71-B3A1-93277A598EB4}" srcOrd="0" destOrd="0" presId="urn:microsoft.com/office/officeart/2005/8/layout/hierarchy3"/>
    <dgm:cxn modelId="{EA4E4285-ABC3-4A19-9C2A-72F23344640A}" type="presOf" srcId="{D7F68070-5AF5-4D01-B62B-2027A50255B3}" destId="{9510E8DC-0C24-4301-B786-9E56F1D9DD7E}" srcOrd="0" destOrd="0" presId="urn:microsoft.com/office/officeart/2005/8/layout/hierarchy3"/>
    <dgm:cxn modelId="{794C3928-30D6-4CF5-99A4-AB6D8CCBCE95}" type="presOf" srcId="{E94507BC-367C-422C-BB83-7C5CE71B914D}" destId="{455C7939-B31C-4644-95EE-099C14A3FC7D}" srcOrd="0" destOrd="0" presId="urn:microsoft.com/office/officeart/2005/8/layout/hierarchy3"/>
    <dgm:cxn modelId="{5087EC08-384B-4290-B775-F71E190D5CB2}" type="presOf" srcId="{10D9FF96-14F9-4236-A543-C04D1458BE27}" destId="{285F2B78-3378-4D2A-A2FA-B26B1CFE0032}" srcOrd="0" destOrd="0" presId="urn:microsoft.com/office/officeart/2005/8/layout/hierarchy3"/>
    <dgm:cxn modelId="{37A859C9-2C75-4165-88C3-32DED6E40905}" type="presOf" srcId="{884B578F-9373-4B67-AF29-3144F36AF9E9}" destId="{B66FAF61-AA11-49E2-A496-D0984CE29705}" srcOrd="1" destOrd="0" presId="urn:microsoft.com/office/officeart/2005/8/layout/hierarchy3"/>
    <dgm:cxn modelId="{293B4F4C-AE77-4F75-AFFE-A1394857ABC8}" srcId="{E94507BC-367C-422C-BB83-7C5CE71B914D}" destId="{C93574B0-F5AF-4247-9A87-D643B6F4114B}" srcOrd="2" destOrd="0" parTransId="{DC5D3939-7C3B-4B03-AD1F-DB5F2165F9DA}" sibTransId="{C4E1651A-9C6B-42F0-B77B-1F67D6DF3A80}"/>
    <dgm:cxn modelId="{8DCBB6A2-AC0B-4D0A-B079-7AA24B723745}" srcId="{C93574B0-F5AF-4247-9A87-D643B6F4114B}" destId="{EA4F0ED6-AF47-4F70-AABF-95DA7C80BE4D}" srcOrd="0" destOrd="0" parTransId="{F9419FD9-C4AB-48FF-BE26-963080963001}" sibTransId="{D4B16169-2659-4682-9427-D33E96D636F3}"/>
    <dgm:cxn modelId="{771D2734-9086-437B-A831-430A6E876DEC}" type="presOf" srcId="{137D996F-F8B7-4D0C-AA1E-A52B820BCD84}" destId="{AD395B63-79CE-4FD2-99FF-A217AA16F6DF}" srcOrd="0" destOrd="0" presId="urn:microsoft.com/office/officeart/2005/8/layout/hierarchy3"/>
    <dgm:cxn modelId="{2DC95EAD-5B2F-4C95-A98F-6E3BCDEB4326}" type="presOf" srcId="{C93574B0-F5AF-4247-9A87-D643B6F4114B}" destId="{A05983D1-4106-45E0-8EAF-9D6EFBA516DD}" srcOrd="1" destOrd="0" presId="urn:microsoft.com/office/officeart/2005/8/layout/hierarchy3"/>
    <dgm:cxn modelId="{355BA6D4-8C7F-4C3B-96DE-02229438303D}" type="presParOf" srcId="{455C7939-B31C-4644-95EE-099C14A3FC7D}" destId="{3613CFFF-E3F9-427F-A7CE-DD45B2260B06}" srcOrd="0" destOrd="0" presId="urn:microsoft.com/office/officeart/2005/8/layout/hierarchy3"/>
    <dgm:cxn modelId="{4D6FFA1B-15AF-4C65-B4B1-06BBFA2D6191}" type="presParOf" srcId="{3613CFFF-E3F9-427F-A7CE-DD45B2260B06}" destId="{4FE96250-00CB-4B46-B75F-CA5B6E2194AF}" srcOrd="0" destOrd="0" presId="urn:microsoft.com/office/officeart/2005/8/layout/hierarchy3"/>
    <dgm:cxn modelId="{24204B7F-7CDE-42FA-A2B2-AC3D95E2A883}" type="presParOf" srcId="{4FE96250-00CB-4B46-B75F-CA5B6E2194AF}" destId="{9510E8DC-0C24-4301-B786-9E56F1D9DD7E}" srcOrd="0" destOrd="0" presId="urn:microsoft.com/office/officeart/2005/8/layout/hierarchy3"/>
    <dgm:cxn modelId="{FF24BB9A-40E4-4739-B28F-04845C596B65}" type="presParOf" srcId="{4FE96250-00CB-4B46-B75F-CA5B6E2194AF}" destId="{3C139B76-45FD-4097-B8D4-27703C33DF06}" srcOrd="1" destOrd="0" presId="urn:microsoft.com/office/officeart/2005/8/layout/hierarchy3"/>
    <dgm:cxn modelId="{56FBB7D2-BAB5-4E74-8D56-5F051CE1A405}" type="presParOf" srcId="{3613CFFF-E3F9-427F-A7CE-DD45B2260B06}" destId="{C1D5EC16-112D-4DBF-BAFA-B577F7D09BF6}" srcOrd="1" destOrd="0" presId="urn:microsoft.com/office/officeart/2005/8/layout/hierarchy3"/>
    <dgm:cxn modelId="{047ADAF0-7B63-4176-B26B-523C42E830EE}" type="presParOf" srcId="{C1D5EC16-112D-4DBF-BAFA-B577F7D09BF6}" destId="{285F2B78-3378-4D2A-A2FA-B26B1CFE0032}" srcOrd="0" destOrd="0" presId="urn:microsoft.com/office/officeart/2005/8/layout/hierarchy3"/>
    <dgm:cxn modelId="{3D0C64C3-E37C-43D7-AF5D-D128A2169E52}" type="presParOf" srcId="{C1D5EC16-112D-4DBF-BAFA-B577F7D09BF6}" destId="{D0858B2F-DFFA-4C71-B3A1-93277A598EB4}" srcOrd="1" destOrd="0" presId="urn:microsoft.com/office/officeart/2005/8/layout/hierarchy3"/>
    <dgm:cxn modelId="{606FE9C2-D502-4EA6-ACB0-E43CB49C0F73}" type="presParOf" srcId="{455C7939-B31C-4644-95EE-099C14A3FC7D}" destId="{40810D26-E94E-4CC1-BDDE-2D0F3C98F636}" srcOrd="1" destOrd="0" presId="urn:microsoft.com/office/officeart/2005/8/layout/hierarchy3"/>
    <dgm:cxn modelId="{FCFBEB27-A2B2-461B-870B-6858BFD5ACC4}" type="presParOf" srcId="{40810D26-E94E-4CC1-BDDE-2D0F3C98F636}" destId="{6B8865F2-11CB-482A-A736-46C33B6F87BC}" srcOrd="0" destOrd="0" presId="urn:microsoft.com/office/officeart/2005/8/layout/hierarchy3"/>
    <dgm:cxn modelId="{6F052D55-E5B2-4A00-BA56-B2420432D4D0}" type="presParOf" srcId="{6B8865F2-11CB-482A-A736-46C33B6F87BC}" destId="{B074EEA7-E95A-4D20-98B3-55C1802A0062}" srcOrd="0" destOrd="0" presId="urn:microsoft.com/office/officeart/2005/8/layout/hierarchy3"/>
    <dgm:cxn modelId="{B0B4C0C7-8B33-48EF-99B8-D3BCEEEC9DBA}" type="presParOf" srcId="{6B8865F2-11CB-482A-A736-46C33B6F87BC}" destId="{B66FAF61-AA11-49E2-A496-D0984CE29705}" srcOrd="1" destOrd="0" presId="urn:microsoft.com/office/officeart/2005/8/layout/hierarchy3"/>
    <dgm:cxn modelId="{0BB854C7-503D-44F0-96A7-008821F38E0A}" type="presParOf" srcId="{40810D26-E94E-4CC1-BDDE-2D0F3C98F636}" destId="{36F0F9B8-8E21-43F7-9428-EDFBF0E84EA3}" srcOrd="1" destOrd="0" presId="urn:microsoft.com/office/officeart/2005/8/layout/hierarchy3"/>
    <dgm:cxn modelId="{0709ABC0-66EB-4CBC-AB79-BBB449558581}" type="presParOf" srcId="{36F0F9B8-8E21-43F7-9428-EDFBF0E84EA3}" destId="{562AF143-3524-42E7-BA66-22E19CDFE2B6}" srcOrd="0" destOrd="0" presId="urn:microsoft.com/office/officeart/2005/8/layout/hierarchy3"/>
    <dgm:cxn modelId="{ADDDA688-EDA0-4363-9D6C-AC34461D5BCF}" type="presParOf" srcId="{36F0F9B8-8E21-43F7-9428-EDFBF0E84EA3}" destId="{AD395B63-79CE-4FD2-99FF-A217AA16F6DF}" srcOrd="1" destOrd="0" presId="urn:microsoft.com/office/officeart/2005/8/layout/hierarchy3"/>
    <dgm:cxn modelId="{179B6893-8F5B-4BD7-AFBB-5BFDC0E71875}" type="presParOf" srcId="{455C7939-B31C-4644-95EE-099C14A3FC7D}" destId="{C69F703E-DC45-4AFF-8247-2784005F92C4}" srcOrd="2" destOrd="0" presId="urn:microsoft.com/office/officeart/2005/8/layout/hierarchy3"/>
    <dgm:cxn modelId="{6B975078-4550-4C43-B99D-67F1D73DFBF8}" type="presParOf" srcId="{C69F703E-DC45-4AFF-8247-2784005F92C4}" destId="{1DBFA8DB-B201-40E3-860F-C3577442777D}" srcOrd="0" destOrd="0" presId="urn:microsoft.com/office/officeart/2005/8/layout/hierarchy3"/>
    <dgm:cxn modelId="{CB3CDCB7-9705-4457-8B3D-69CE7A3B21FE}" type="presParOf" srcId="{1DBFA8DB-B201-40E3-860F-C3577442777D}" destId="{C39438C5-CE60-4E64-A605-18FF8395ADBF}" srcOrd="0" destOrd="0" presId="urn:microsoft.com/office/officeart/2005/8/layout/hierarchy3"/>
    <dgm:cxn modelId="{621C2575-7A39-4EE2-AB8B-D9FF55FD599F}" type="presParOf" srcId="{1DBFA8DB-B201-40E3-860F-C3577442777D}" destId="{A05983D1-4106-45E0-8EAF-9D6EFBA516DD}" srcOrd="1" destOrd="0" presId="urn:microsoft.com/office/officeart/2005/8/layout/hierarchy3"/>
    <dgm:cxn modelId="{F5D9F5F9-FD7A-4BA9-B35E-C530CA23FCDC}" type="presParOf" srcId="{C69F703E-DC45-4AFF-8247-2784005F92C4}" destId="{F7B94339-DFB2-4FD1-ACF8-AD2CE393F5B6}" srcOrd="1" destOrd="0" presId="urn:microsoft.com/office/officeart/2005/8/layout/hierarchy3"/>
    <dgm:cxn modelId="{6920DB1E-3CC2-4812-B05E-4EECA7352A30}" type="presParOf" srcId="{F7B94339-DFB2-4FD1-ACF8-AD2CE393F5B6}" destId="{9C882DAA-4CD6-40E6-88C7-932467A2CAC2}" srcOrd="0" destOrd="0" presId="urn:microsoft.com/office/officeart/2005/8/layout/hierarchy3"/>
    <dgm:cxn modelId="{0C59FC3A-E24C-4416-A7AA-178A7F690A30}" type="presParOf" srcId="{F7B94339-DFB2-4FD1-ACF8-AD2CE393F5B6}" destId="{7257F008-198F-45BF-B8D1-4523B11EBC60}"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FFD7DE5-500B-4535-90C6-8E1645D7EEE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D263C350-D78E-4EF8-9E97-8DB18C5DA3C2}">
      <dgm:prSet custT="1"/>
      <dgm:spPr>
        <a:solidFill>
          <a:schemeClr val="bg2">
            <a:lumMod val="90000"/>
          </a:schemeClr>
        </a:solidFill>
      </dgm:spPr>
      <dgm:t>
        <a:bodyPr/>
        <a:lstStyle/>
        <a:p>
          <a:pPr algn="just" rtl="0"/>
          <a:r>
            <a:rPr lang="tr-TR" sz="2400" dirty="0" smtClean="0"/>
            <a:t>Proje kapsamında kurulacak korumalı işyeri, 3 yıl boyunca Komisyon tarafından İŞKUR ve EYHGM(Engelli ve Yaşlı Hizmetleri Genel Müdürlüğü) takip ve denetime tabidir. </a:t>
          </a:r>
          <a:endParaRPr lang="tr-TR" sz="2400" dirty="0"/>
        </a:p>
      </dgm:t>
    </dgm:pt>
    <dgm:pt modelId="{38FE75CB-BF10-4A28-9331-613F4432B27D}" type="parTrans" cxnId="{584460DD-FC71-47E0-9A52-AA3742C01E8E}">
      <dgm:prSet/>
      <dgm:spPr/>
      <dgm:t>
        <a:bodyPr/>
        <a:lstStyle/>
        <a:p>
          <a:endParaRPr lang="tr-TR"/>
        </a:p>
      </dgm:t>
    </dgm:pt>
    <dgm:pt modelId="{2BB1A796-A82B-4B7E-BD31-FC3E12463579}" type="sibTrans" cxnId="{584460DD-FC71-47E0-9A52-AA3742C01E8E}">
      <dgm:prSet/>
      <dgm:spPr/>
      <dgm:t>
        <a:bodyPr/>
        <a:lstStyle/>
        <a:p>
          <a:endParaRPr lang="tr-TR"/>
        </a:p>
      </dgm:t>
    </dgm:pt>
    <dgm:pt modelId="{F2C9AE5C-BFC7-4051-B209-FB0666BBB8E4}">
      <dgm:prSet custT="1"/>
      <dgm:spPr>
        <a:solidFill>
          <a:schemeClr val="bg2">
            <a:lumMod val="90000"/>
          </a:schemeClr>
        </a:solidFill>
      </dgm:spPr>
      <dgm:t>
        <a:bodyPr/>
        <a:lstStyle/>
        <a:p>
          <a:pPr algn="just" rtl="0"/>
          <a:r>
            <a:rPr lang="tr-TR" sz="2400" dirty="0" smtClean="0"/>
            <a:t>Bu 3 yıllık süre içerisinde başlangıçta alınan makine ve donanımın satış veya devri yapılamaz.</a:t>
          </a:r>
          <a:endParaRPr lang="tr-TR" sz="2400" dirty="0"/>
        </a:p>
      </dgm:t>
    </dgm:pt>
    <dgm:pt modelId="{86BD9793-AF28-4ADD-A5ED-FC2E8CE00384}" type="parTrans" cxnId="{5A19111E-A5AD-4C68-BDCF-F473893C1259}">
      <dgm:prSet/>
      <dgm:spPr/>
      <dgm:t>
        <a:bodyPr/>
        <a:lstStyle/>
        <a:p>
          <a:endParaRPr lang="tr-TR"/>
        </a:p>
      </dgm:t>
    </dgm:pt>
    <dgm:pt modelId="{12B70882-6744-4143-A054-20E6D8A53303}" type="sibTrans" cxnId="{5A19111E-A5AD-4C68-BDCF-F473893C1259}">
      <dgm:prSet/>
      <dgm:spPr/>
      <dgm:t>
        <a:bodyPr/>
        <a:lstStyle/>
        <a:p>
          <a:endParaRPr lang="tr-TR"/>
        </a:p>
      </dgm:t>
    </dgm:pt>
    <dgm:pt modelId="{D28D50E6-5634-4F68-A4AC-BD43B64510B2}">
      <dgm:prSet custT="1"/>
      <dgm:spPr>
        <a:solidFill>
          <a:schemeClr val="bg2">
            <a:lumMod val="90000"/>
          </a:schemeClr>
        </a:solidFill>
      </dgm:spPr>
      <dgm:t>
        <a:bodyPr/>
        <a:lstStyle/>
        <a:p>
          <a:pPr algn="just"/>
          <a:r>
            <a:rPr lang="tr-TR" sz="2400" dirty="0" smtClean="0"/>
            <a:t>Bir projenin kuruluş sermayesi destek süresi 12 aydan fazla olamaz. Desteklenen proje faydalanıcıları korumalı işyeri statü belgesini ve faaliyetlerini en az 3 yıl sürdürmek zorundadır.</a:t>
          </a:r>
          <a:endParaRPr lang="tr-TR" sz="2400" dirty="0"/>
        </a:p>
      </dgm:t>
    </dgm:pt>
    <dgm:pt modelId="{19D5D4D9-CF99-457A-A4B3-8F010576AB01}" type="parTrans" cxnId="{6F223A66-2E80-4F59-B9B2-C306B86D981C}">
      <dgm:prSet/>
      <dgm:spPr/>
      <dgm:t>
        <a:bodyPr/>
        <a:lstStyle/>
        <a:p>
          <a:endParaRPr lang="tr-TR"/>
        </a:p>
      </dgm:t>
    </dgm:pt>
    <dgm:pt modelId="{1B4A30CF-6ACE-4C1E-8D85-36D8DF71B6A8}" type="sibTrans" cxnId="{6F223A66-2E80-4F59-B9B2-C306B86D981C}">
      <dgm:prSet/>
      <dgm:spPr/>
      <dgm:t>
        <a:bodyPr/>
        <a:lstStyle/>
        <a:p>
          <a:endParaRPr lang="tr-TR"/>
        </a:p>
      </dgm:t>
    </dgm:pt>
    <dgm:pt modelId="{478ED007-3D1A-47F4-B134-6A2928CD3D04}" type="pres">
      <dgm:prSet presAssocID="{DFFD7DE5-500B-4535-90C6-8E1645D7EEE9}" presName="linear" presStyleCnt="0">
        <dgm:presLayoutVars>
          <dgm:animLvl val="lvl"/>
          <dgm:resizeHandles val="exact"/>
        </dgm:presLayoutVars>
      </dgm:prSet>
      <dgm:spPr/>
      <dgm:t>
        <a:bodyPr/>
        <a:lstStyle/>
        <a:p>
          <a:endParaRPr lang="tr-TR"/>
        </a:p>
      </dgm:t>
    </dgm:pt>
    <dgm:pt modelId="{7201AD3F-435B-481F-B763-E210885F08D5}" type="pres">
      <dgm:prSet presAssocID="{D263C350-D78E-4EF8-9E97-8DB18C5DA3C2}" presName="parentText" presStyleLbl="node1" presStyleIdx="0" presStyleCnt="3" custScaleY="99661">
        <dgm:presLayoutVars>
          <dgm:chMax val="0"/>
          <dgm:bulletEnabled val="1"/>
        </dgm:presLayoutVars>
      </dgm:prSet>
      <dgm:spPr/>
      <dgm:t>
        <a:bodyPr/>
        <a:lstStyle/>
        <a:p>
          <a:endParaRPr lang="tr-TR"/>
        </a:p>
      </dgm:t>
    </dgm:pt>
    <dgm:pt modelId="{310A6A43-EB38-4A3D-B717-B797EB019804}" type="pres">
      <dgm:prSet presAssocID="{2BB1A796-A82B-4B7E-BD31-FC3E12463579}" presName="spacer" presStyleCnt="0"/>
      <dgm:spPr/>
    </dgm:pt>
    <dgm:pt modelId="{E4BB8D36-A87A-4496-9F63-06EE838F4D60}" type="pres">
      <dgm:prSet presAssocID="{F2C9AE5C-BFC7-4051-B209-FB0666BBB8E4}" presName="parentText" presStyleLbl="node1" presStyleIdx="1" presStyleCnt="3" custScaleY="70581">
        <dgm:presLayoutVars>
          <dgm:chMax val="0"/>
          <dgm:bulletEnabled val="1"/>
        </dgm:presLayoutVars>
      </dgm:prSet>
      <dgm:spPr/>
      <dgm:t>
        <a:bodyPr/>
        <a:lstStyle/>
        <a:p>
          <a:endParaRPr lang="tr-TR"/>
        </a:p>
      </dgm:t>
    </dgm:pt>
    <dgm:pt modelId="{D866848A-409E-4D4D-8823-79C06706BCCD}" type="pres">
      <dgm:prSet presAssocID="{12B70882-6744-4143-A054-20E6D8A53303}" presName="spacer" presStyleCnt="0"/>
      <dgm:spPr/>
    </dgm:pt>
    <dgm:pt modelId="{56526B2A-DC90-421B-8043-A9BE6D3A9FF6}" type="pres">
      <dgm:prSet presAssocID="{D28D50E6-5634-4F68-A4AC-BD43B64510B2}" presName="parentText" presStyleLbl="node1" presStyleIdx="2" presStyleCnt="3">
        <dgm:presLayoutVars>
          <dgm:chMax val="0"/>
          <dgm:bulletEnabled val="1"/>
        </dgm:presLayoutVars>
      </dgm:prSet>
      <dgm:spPr/>
      <dgm:t>
        <a:bodyPr/>
        <a:lstStyle/>
        <a:p>
          <a:endParaRPr lang="tr-TR"/>
        </a:p>
      </dgm:t>
    </dgm:pt>
  </dgm:ptLst>
  <dgm:cxnLst>
    <dgm:cxn modelId="{AE01E484-F493-4418-BC5C-FE48B9FBB9F6}" type="presOf" srcId="{DFFD7DE5-500B-4535-90C6-8E1645D7EEE9}" destId="{478ED007-3D1A-47F4-B134-6A2928CD3D04}" srcOrd="0" destOrd="0" presId="urn:microsoft.com/office/officeart/2005/8/layout/vList2"/>
    <dgm:cxn modelId="{B6860DB9-621F-46B6-9EF9-0E12A2ACBC4D}" type="presOf" srcId="{F2C9AE5C-BFC7-4051-B209-FB0666BBB8E4}" destId="{E4BB8D36-A87A-4496-9F63-06EE838F4D60}" srcOrd="0" destOrd="0" presId="urn:microsoft.com/office/officeart/2005/8/layout/vList2"/>
    <dgm:cxn modelId="{7A3FD0C0-7468-4402-BC43-B3D0AB03A476}" type="presOf" srcId="{D263C350-D78E-4EF8-9E97-8DB18C5DA3C2}" destId="{7201AD3F-435B-481F-B763-E210885F08D5}" srcOrd="0" destOrd="0" presId="urn:microsoft.com/office/officeart/2005/8/layout/vList2"/>
    <dgm:cxn modelId="{48D53814-CEE9-45A2-A304-AB4601525736}" type="presOf" srcId="{D28D50E6-5634-4F68-A4AC-BD43B64510B2}" destId="{56526B2A-DC90-421B-8043-A9BE6D3A9FF6}" srcOrd="0" destOrd="0" presId="urn:microsoft.com/office/officeart/2005/8/layout/vList2"/>
    <dgm:cxn modelId="{6F223A66-2E80-4F59-B9B2-C306B86D981C}" srcId="{DFFD7DE5-500B-4535-90C6-8E1645D7EEE9}" destId="{D28D50E6-5634-4F68-A4AC-BD43B64510B2}" srcOrd="2" destOrd="0" parTransId="{19D5D4D9-CF99-457A-A4B3-8F010576AB01}" sibTransId="{1B4A30CF-6ACE-4C1E-8D85-36D8DF71B6A8}"/>
    <dgm:cxn modelId="{584460DD-FC71-47E0-9A52-AA3742C01E8E}" srcId="{DFFD7DE5-500B-4535-90C6-8E1645D7EEE9}" destId="{D263C350-D78E-4EF8-9E97-8DB18C5DA3C2}" srcOrd="0" destOrd="0" parTransId="{38FE75CB-BF10-4A28-9331-613F4432B27D}" sibTransId="{2BB1A796-A82B-4B7E-BD31-FC3E12463579}"/>
    <dgm:cxn modelId="{5A19111E-A5AD-4C68-BDCF-F473893C1259}" srcId="{DFFD7DE5-500B-4535-90C6-8E1645D7EEE9}" destId="{F2C9AE5C-BFC7-4051-B209-FB0666BBB8E4}" srcOrd="1" destOrd="0" parTransId="{86BD9793-AF28-4ADD-A5ED-FC2E8CE00384}" sibTransId="{12B70882-6744-4143-A054-20E6D8A53303}"/>
    <dgm:cxn modelId="{7509B601-C512-4CDC-B14D-FCE691620BAA}" type="presParOf" srcId="{478ED007-3D1A-47F4-B134-6A2928CD3D04}" destId="{7201AD3F-435B-481F-B763-E210885F08D5}" srcOrd="0" destOrd="0" presId="urn:microsoft.com/office/officeart/2005/8/layout/vList2"/>
    <dgm:cxn modelId="{3B7B48C1-19E6-4DCA-8A61-903F6F1F02A1}" type="presParOf" srcId="{478ED007-3D1A-47F4-B134-6A2928CD3D04}" destId="{310A6A43-EB38-4A3D-B717-B797EB019804}" srcOrd="1" destOrd="0" presId="urn:microsoft.com/office/officeart/2005/8/layout/vList2"/>
    <dgm:cxn modelId="{BAE3D68C-22DE-45EB-AE42-E2CC956F907F}" type="presParOf" srcId="{478ED007-3D1A-47F4-B134-6A2928CD3D04}" destId="{E4BB8D36-A87A-4496-9F63-06EE838F4D60}" srcOrd="2" destOrd="0" presId="urn:microsoft.com/office/officeart/2005/8/layout/vList2"/>
    <dgm:cxn modelId="{5FBC5F27-B7FF-4512-B081-477E32CDEB6B}" type="presParOf" srcId="{478ED007-3D1A-47F4-B134-6A2928CD3D04}" destId="{D866848A-409E-4D4D-8823-79C06706BCCD}" srcOrd="3" destOrd="0" presId="urn:microsoft.com/office/officeart/2005/8/layout/vList2"/>
    <dgm:cxn modelId="{4F740272-72CA-4F57-A914-EFD7CF50B516}" type="presParOf" srcId="{478ED007-3D1A-47F4-B134-6A2928CD3D04}" destId="{56526B2A-DC90-421B-8043-A9BE6D3A9F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FD7DE5-500B-4535-90C6-8E1645D7EEE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FDE3BDC3-C8C4-44DC-9E84-79BE03D58868}">
      <dgm:prSet custT="1"/>
      <dgm:spPr>
        <a:solidFill>
          <a:schemeClr val="bg2">
            <a:lumMod val="90000"/>
          </a:schemeClr>
        </a:solidFill>
      </dgm:spPr>
      <dgm:t>
        <a:bodyPr/>
        <a:lstStyle/>
        <a:p>
          <a:pPr algn="just" rtl="0"/>
          <a:r>
            <a:rPr lang="tr-TR" sz="2200" dirty="0" smtClean="0"/>
            <a:t>İşin yürütülmesi sırasında ortaya çıkabilecek zararlara karşılık üç yıl süre ile proje kapsamında destek verilen demirbaşları ve işyerini her türlü riske karşı koruyucu şekilde kapsamlı sigorta yaptırılması zorunludur. </a:t>
          </a:r>
          <a:endParaRPr lang="tr-TR" sz="2200" dirty="0"/>
        </a:p>
      </dgm:t>
    </dgm:pt>
    <dgm:pt modelId="{2FFB4F54-E58A-42AA-A633-6005288E38B5}" type="parTrans" cxnId="{604577F6-A75B-412E-8245-1D8A2B6196DB}">
      <dgm:prSet/>
      <dgm:spPr/>
      <dgm:t>
        <a:bodyPr/>
        <a:lstStyle/>
        <a:p>
          <a:endParaRPr lang="tr-TR"/>
        </a:p>
      </dgm:t>
    </dgm:pt>
    <dgm:pt modelId="{E16C17BD-F07C-4935-B596-6C83276399F6}" type="sibTrans" cxnId="{604577F6-A75B-412E-8245-1D8A2B6196DB}">
      <dgm:prSet/>
      <dgm:spPr/>
      <dgm:t>
        <a:bodyPr/>
        <a:lstStyle/>
        <a:p>
          <a:endParaRPr lang="tr-TR"/>
        </a:p>
      </dgm:t>
    </dgm:pt>
    <dgm:pt modelId="{0F0A4040-B625-4FB9-8F80-3FCA32D21ACE}">
      <dgm:prSet custT="1"/>
      <dgm:spPr>
        <a:solidFill>
          <a:schemeClr val="bg2">
            <a:lumMod val="90000"/>
          </a:schemeClr>
        </a:solidFill>
      </dgm:spPr>
      <dgm:t>
        <a:bodyPr/>
        <a:lstStyle/>
        <a:p>
          <a:pPr algn="just" rtl="0"/>
          <a:r>
            <a:rPr lang="tr-TR" sz="2000" dirty="0" smtClean="0"/>
            <a:t>Korumalı işyerinin kuruluşundan itibaren 3 yıl içerisinde herhangi bir nedenle (sel, deprem, yangın gibi mücbir sebepler hariç) kapanması, tasfiye edilmesi veya çalışan engelli sayısının belirtilen sayıdan aşağı düşmesinden itibaren bir ay içerisinde eski sayıya ulaşamaması halinde başlangıçta hibe olarak verilen kuruluş sermayesi yasal faizi ile birlikte geri alınmalıdır. </a:t>
          </a:r>
          <a:endParaRPr lang="tr-TR" sz="2000" dirty="0"/>
        </a:p>
      </dgm:t>
    </dgm:pt>
    <dgm:pt modelId="{8ECF65E8-CFF6-4746-9434-826055705D49}" type="sibTrans" cxnId="{988E51C6-2993-434B-8F9B-4F0C2E10F18C}">
      <dgm:prSet/>
      <dgm:spPr/>
      <dgm:t>
        <a:bodyPr/>
        <a:lstStyle/>
        <a:p>
          <a:endParaRPr lang="tr-TR"/>
        </a:p>
      </dgm:t>
    </dgm:pt>
    <dgm:pt modelId="{24101223-13FF-40A0-8F7B-8997299C0480}" type="parTrans" cxnId="{988E51C6-2993-434B-8F9B-4F0C2E10F18C}">
      <dgm:prSet/>
      <dgm:spPr/>
      <dgm:t>
        <a:bodyPr/>
        <a:lstStyle/>
        <a:p>
          <a:endParaRPr lang="tr-TR"/>
        </a:p>
      </dgm:t>
    </dgm:pt>
    <dgm:pt modelId="{478ED007-3D1A-47F4-B134-6A2928CD3D04}" type="pres">
      <dgm:prSet presAssocID="{DFFD7DE5-500B-4535-90C6-8E1645D7EEE9}" presName="linear" presStyleCnt="0">
        <dgm:presLayoutVars>
          <dgm:animLvl val="lvl"/>
          <dgm:resizeHandles val="exact"/>
        </dgm:presLayoutVars>
      </dgm:prSet>
      <dgm:spPr/>
      <dgm:t>
        <a:bodyPr/>
        <a:lstStyle/>
        <a:p>
          <a:endParaRPr lang="tr-TR"/>
        </a:p>
      </dgm:t>
    </dgm:pt>
    <dgm:pt modelId="{D8C9F23D-ABE7-4E84-9DDD-B9816BC9ED0B}" type="pres">
      <dgm:prSet presAssocID="{0F0A4040-B625-4FB9-8F80-3FCA32D21ACE}" presName="parentText" presStyleLbl="node1" presStyleIdx="0" presStyleCnt="2" custScaleY="122751" custLinFactNeighborY="-17824">
        <dgm:presLayoutVars>
          <dgm:chMax val="0"/>
          <dgm:bulletEnabled val="1"/>
        </dgm:presLayoutVars>
      </dgm:prSet>
      <dgm:spPr/>
      <dgm:t>
        <a:bodyPr/>
        <a:lstStyle/>
        <a:p>
          <a:endParaRPr lang="tr-TR"/>
        </a:p>
      </dgm:t>
    </dgm:pt>
    <dgm:pt modelId="{F65BAE26-6F94-43A3-B716-0A3EDDD6BF84}" type="pres">
      <dgm:prSet presAssocID="{8ECF65E8-CFF6-4746-9434-826055705D49}" presName="spacer" presStyleCnt="0"/>
      <dgm:spPr/>
    </dgm:pt>
    <dgm:pt modelId="{59448A09-5B3A-4946-901D-C589BFB19437}" type="pres">
      <dgm:prSet presAssocID="{FDE3BDC3-C8C4-44DC-9E84-79BE03D58868}" presName="parentText" presStyleLbl="node1" presStyleIdx="1" presStyleCnt="2" custLinFactNeighborY="-90553">
        <dgm:presLayoutVars>
          <dgm:chMax val="0"/>
          <dgm:bulletEnabled val="1"/>
        </dgm:presLayoutVars>
      </dgm:prSet>
      <dgm:spPr/>
      <dgm:t>
        <a:bodyPr/>
        <a:lstStyle/>
        <a:p>
          <a:endParaRPr lang="tr-TR"/>
        </a:p>
      </dgm:t>
    </dgm:pt>
  </dgm:ptLst>
  <dgm:cxnLst>
    <dgm:cxn modelId="{AE01E484-F493-4418-BC5C-FE48B9FBB9F6}" type="presOf" srcId="{DFFD7DE5-500B-4535-90C6-8E1645D7EEE9}" destId="{478ED007-3D1A-47F4-B134-6A2928CD3D04}" srcOrd="0" destOrd="0" presId="urn:microsoft.com/office/officeart/2005/8/layout/vList2"/>
    <dgm:cxn modelId="{604577F6-A75B-412E-8245-1D8A2B6196DB}" srcId="{DFFD7DE5-500B-4535-90C6-8E1645D7EEE9}" destId="{FDE3BDC3-C8C4-44DC-9E84-79BE03D58868}" srcOrd="1" destOrd="0" parTransId="{2FFB4F54-E58A-42AA-A633-6005288E38B5}" sibTransId="{E16C17BD-F07C-4935-B596-6C83276399F6}"/>
    <dgm:cxn modelId="{267FB4FD-2965-4E5A-925B-A14FC83F3E27}" type="presOf" srcId="{FDE3BDC3-C8C4-44DC-9E84-79BE03D58868}" destId="{59448A09-5B3A-4946-901D-C589BFB19437}" srcOrd="0" destOrd="0" presId="urn:microsoft.com/office/officeart/2005/8/layout/vList2"/>
    <dgm:cxn modelId="{28A1C312-E1BB-4CA7-99DB-D1C3282B1199}" type="presOf" srcId="{0F0A4040-B625-4FB9-8F80-3FCA32D21ACE}" destId="{D8C9F23D-ABE7-4E84-9DDD-B9816BC9ED0B}" srcOrd="0" destOrd="0" presId="urn:microsoft.com/office/officeart/2005/8/layout/vList2"/>
    <dgm:cxn modelId="{988E51C6-2993-434B-8F9B-4F0C2E10F18C}" srcId="{DFFD7DE5-500B-4535-90C6-8E1645D7EEE9}" destId="{0F0A4040-B625-4FB9-8F80-3FCA32D21ACE}" srcOrd="0" destOrd="0" parTransId="{24101223-13FF-40A0-8F7B-8997299C0480}" sibTransId="{8ECF65E8-CFF6-4746-9434-826055705D49}"/>
    <dgm:cxn modelId="{9C505B0E-EB80-47E4-B130-58097F400E99}" type="presParOf" srcId="{478ED007-3D1A-47F4-B134-6A2928CD3D04}" destId="{D8C9F23D-ABE7-4E84-9DDD-B9816BC9ED0B}" srcOrd="0" destOrd="0" presId="urn:microsoft.com/office/officeart/2005/8/layout/vList2"/>
    <dgm:cxn modelId="{E67A13A7-9925-4F9B-B1E7-E887C85D6A30}" type="presParOf" srcId="{478ED007-3D1A-47F4-B134-6A2928CD3D04}" destId="{F65BAE26-6F94-43A3-B716-0A3EDDD6BF84}" srcOrd="1" destOrd="0" presId="urn:microsoft.com/office/officeart/2005/8/layout/vList2"/>
    <dgm:cxn modelId="{4203AD6E-9D6E-4744-8664-13483673FADB}" type="presParOf" srcId="{478ED007-3D1A-47F4-B134-6A2928CD3D04}" destId="{59448A09-5B3A-4946-901D-C589BFB19437}" srcOrd="2"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FA9AC-450B-4216-9862-3A2948DF46B3}"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tr-TR"/>
        </a:p>
      </dgm:t>
    </dgm:pt>
    <dgm:pt modelId="{F5431EB6-B772-4867-94D9-4B4E42A18480}">
      <dgm:prSet phldrT="[Metin]" custT="1"/>
      <dgm:spPr>
        <a:solidFill>
          <a:schemeClr val="bg2">
            <a:lumMod val="50000"/>
          </a:schemeClr>
        </a:solidFill>
      </dgm:spPr>
      <dgm:t>
        <a:bodyPr/>
        <a:lstStyle/>
        <a:p>
          <a:r>
            <a:rPr lang="tr-TR" sz="1800" dirty="0" smtClean="0"/>
            <a:t>Eğitici Gideri</a:t>
          </a:r>
          <a:endParaRPr lang="tr-TR" sz="1800" dirty="0"/>
        </a:p>
      </dgm:t>
    </dgm:pt>
    <dgm:pt modelId="{27C7FA3C-E224-415F-B5C0-3607524847A6}" type="parTrans" cxnId="{B1DB3789-9DF1-43F6-AE73-B8DC67CED1E7}">
      <dgm:prSet/>
      <dgm:spPr/>
      <dgm:t>
        <a:bodyPr/>
        <a:lstStyle/>
        <a:p>
          <a:endParaRPr lang="tr-TR" sz="1400"/>
        </a:p>
      </dgm:t>
    </dgm:pt>
    <dgm:pt modelId="{C16F7997-1654-4B72-9BC3-2A21B8EC84B5}" type="sibTrans" cxnId="{B1DB3789-9DF1-43F6-AE73-B8DC67CED1E7}">
      <dgm:prSet/>
      <dgm:spPr/>
      <dgm:t>
        <a:bodyPr/>
        <a:lstStyle/>
        <a:p>
          <a:endParaRPr lang="tr-TR" sz="1400"/>
        </a:p>
      </dgm:t>
    </dgm:pt>
    <dgm:pt modelId="{43A8BBF6-63CC-409F-92F3-DA717646843A}">
      <dgm:prSet phldrT="[Metin]" custT="1"/>
      <dgm:spPr>
        <a:solidFill>
          <a:schemeClr val="bg2">
            <a:lumMod val="50000"/>
          </a:schemeClr>
        </a:solidFill>
      </dgm:spPr>
      <dgm:t>
        <a:bodyPr/>
        <a:lstStyle/>
        <a:p>
          <a:r>
            <a:rPr lang="tr-TR" sz="1800" dirty="0" smtClean="0"/>
            <a:t>Yardımcı Personel</a:t>
          </a:r>
          <a:endParaRPr lang="tr-TR" sz="1800" dirty="0"/>
        </a:p>
      </dgm:t>
    </dgm:pt>
    <dgm:pt modelId="{1CE202E4-EAB1-4467-A411-F2E9CAE94E1C}" type="parTrans" cxnId="{456BEB59-C553-4CBB-9A2E-7AA7D04BBD4C}">
      <dgm:prSet/>
      <dgm:spPr/>
      <dgm:t>
        <a:bodyPr/>
        <a:lstStyle/>
        <a:p>
          <a:endParaRPr lang="tr-TR" sz="1400"/>
        </a:p>
      </dgm:t>
    </dgm:pt>
    <dgm:pt modelId="{896AB058-A623-4D71-B991-A14A9A0EA35B}" type="sibTrans" cxnId="{456BEB59-C553-4CBB-9A2E-7AA7D04BBD4C}">
      <dgm:prSet/>
      <dgm:spPr/>
      <dgm:t>
        <a:bodyPr/>
        <a:lstStyle/>
        <a:p>
          <a:endParaRPr lang="tr-TR" sz="1400"/>
        </a:p>
      </dgm:t>
    </dgm:pt>
    <dgm:pt modelId="{AC93B71C-E9EF-4499-815F-2CE3804DD57B}">
      <dgm:prSet phldrT="[Metin]" custT="1"/>
      <dgm:spPr>
        <a:solidFill>
          <a:schemeClr val="bg2">
            <a:lumMod val="50000"/>
          </a:schemeClr>
        </a:solidFill>
      </dgm:spPr>
      <dgm:t>
        <a:bodyPr/>
        <a:lstStyle/>
        <a:p>
          <a:r>
            <a:rPr lang="tr-TR" sz="1800" dirty="0" smtClean="0"/>
            <a:t>İşaret Dili Tercümanı</a:t>
          </a:r>
          <a:endParaRPr lang="tr-TR" sz="1800" dirty="0"/>
        </a:p>
      </dgm:t>
    </dgm:pt>
    <dgm:pt modelId="{16F0B186-A84F-44BC-BF23-4A2D06D43187}" type="parTrans" cxnId="{F31DFB64-5E55-48E5-86F5-4F482FCB5202}">
      <dgm:prSet/>
      <dgm:spPr/>
      <dgm:t>
        <a:bodyPr/>
        <a:lstStyle/>
        <a:p>
          <a:endParaRPr lang="tr-TR" sz="1400"/>
        </a:p>
      </dgm:t>
    </dgm:pt>
    <dgm:pt modelId="{D80D0D1D-93C2-4A1A-9DFC-058EED8CB3BE}" type="sibTrans" cxnId="{F31DFB64-5E55-48E5-86F5-4F482FCB5202}">
      <dgm:prSet/>
      <dgm:spPr/>
      <dgm:t>
        <a:bodyPr/>
        <a:lstStyle/>
        <a:p>
          <a:endParaRPr lang="tr-TR" sz="1400"/>
        </a:p>
      </dgm:t>
    </dgm:pt>
    <dgm:pt modelId="{DF121373-C050-4DAD-9A22-B096AC19B019}">
      <dgm:prSet custT="1"/>
      <dgm:spPr>
        <a:solidFill>
          <a:schemeClr val="bg2">
            <a:lumMod val="50000"/>
          </a:schemeClr>
        </a:solidFill>
      </dgm:spPr>
      <dgm:t>
        <a:bodyPr/>
        <a:lstStyle/>
        <a:p>
          <a:r>
            <a:rPr lang="tr-TR" sz="1800" dirty="0" smtClean="0"/>
            <a:t>Temrin Gideri</a:t>
          </a:r>
          <a:endParaRPr lang="tr-TR" sz="1800" dirty="0"/>
        </a:p>
      </dgm:t>
    </dgm:pt>
    <dgm:pt modelId="{F3F2E56D-1060-4EF3-9BF9-3E7ED6A22C87}" type="parTrans" cxnId="{DFB3C4A0-E276-4499-AAD8-3316954B3A3B}">
      <dgm:prSet/>
      <dgm:spPr/>
      <dgm:t>
        <a:bodyPr/>
        <a:lstStyle/>
        <a:p>
          <a:endParaRPr lang="tr-TR" sz="1400"/>
        </a:p>
      </dgm:t>
    </dgm:pt>
    <dgm:pt modelId="{8CD3487B-4E4A-44F0-89A2-2CA5359ECFD8}" type="sibTrans" cxnId="{DFB3C4A0-E276-4499-AAD8-3316954B3A3B}">
      <dgm:prSet/>
      <dgm:spPr/>
      <dgm:t>
        <a:bodyPr/>
        <a:lstStyle/>
        <a:p>
          <a:endParaRPr lang="tr-TR" sz="1400"/>
        </a:p>
      </dgm:t>
    </dgm:pt>
    <dgm:pt modelId="{833CE4A0-1101-470D-98C9-3CF34699C929}">
      <dgm:prSet custT="1"/>
      <dgm:spPr>
        <a:solidFill>
          <a:schemeClr val="bg2">
            <a:lumMod val="50000"/>
          </a:schemeClr>
        </a:solidFill>
      </dgm:spPr>
      <dgm:t>
        <a:bodyPr/>
        <a:lstStyle/>
        <a:p>
          <a:r>
            <a:rPr lang="tr-TR" sz="1800" dirty="0" smtClean="0"/>
            <a:t>İdari Gider </a:t>
          </a:r>
        </a:p>
      </dgm:t>
    </dgm:pt>
    <dgm:pt modelId="{DB13FFE9-EE0B-4E60-8AFC-312DCC31B54F}" type="parTrans" cxnId="{5A8908EB-1582-4849-AC52-D97BE6DB4B44}">
      <dgm:prSet/>
      <dgm:spPr/>
      <dgm:t>
        <a:bodyPr/>
        <a:lstStyle/>
        <a:p>
          <a:endParaRPr lang="tr-TR" sz="1400"/>
        </a:p>
      </dgm:t>
    </dgm:pt>
    <dgm:pt modelId="{A56B24B4-DA9E-4524-B749-740B5773108A}" type="sibTrans" cxnId="{5A8908EB-1582-4849-AC52-D97BE6DB4B44}">
      <dgm:prSet/>
      <dgm:spPr/>
      <dgm:t>
        <a:bodyPr/>
        <a:lstStyle/>
        <a:p>
          <a:endParaRPr lang="tr-TR" sz="1400"/>
        </a:p>
      </dgm:t>
    </dgm:pt>
    <dgm:pt modelId="{EB568556-153C-4556-8D81-C8B25DF7FA41}">
      <dgm:prSet custT="1"/>
      <dgm:spPr>
        <a:solidFill>
          <a:schemeClr val="bg2">
            <a:lumMod val="50000"/>
          </a:schemeClr>
        </a:solidFill>
      </dgm:spPr>
      <dgm:t>
        <a:bodyPr/>
        <a:lstStyle/>
        <a:p>
          <a:r>
            <a:rPr lang="tr-TR" sz="1800" dirty="0" smtClean="0"/>
            <a:t>Ulaşım Gideri</a:t>
          </a:r>
          <a:endParaRPr lang="tr-TR" sz="1800" dirty="0"/>
        </a:p>
      </dgm:t>
    </dgm:pt>
    <dgm:pt modelId="{7592274F-18FD-4CC9-9604-D02966577FD3}" type="parTrans" cxnId="{EB655C87-6DD9-4331-8721-C51D29DDAFDB}">
      <dgm:prSet/>
      <dgm:spPr/>
      <dgm:t>
        <a:bodyPr/>
        <a:lstStyle/>
        <a:p>
          <a:endParaRPr lang="tr-TR" sz="1400"/>
        </a:p>
      </dgm:t>
    </dgm:pt>
    <dgm:pt modelId="{384A5341-E7FF-49B6-8F11-436F90B7CD11}" type="sibTrans" cxnId="{EB655C87-6DD9-4331-8721-C51D29DDAFDB}">
      <dgm:prSet/>
      <dgm:spPr/>
      <dgm:t>
        <a:bodyPr/>
        <a:lstStyle/>
        <a:p>
          <a:endParaRPr lang="tr-TR" sz="1400"/>
        </a:p>
      </dgm:t>
    </dgm:pt>
    <dgm:pt modelId="{A7036C3E-B229-4515-BAE6-ECC574404055}">
      <dgm:prSet custT="1"/>
      <dgm:spPr>
        <a:solidFill>
          <a:schemeClr val="bg2">
            <a:lumMod val="50000"/>
          </a:schemeClr>
        </a:solidFill>
      </dgm:spPr>
      <dgm:t>
        <a:bodyPr/>
        <a:lstStyle/>
        <a:p>
          <a:r>
            <a:rPr lang="tr-TR" sz="1800" dirty="0" smtClean="0"/>
            <a:t>Kursiyer Zaruri Gideri</a:t>
          </a:r>
          <a:endParaRPr lang="tr-TR" sz="1800" dirty="0"/>
        </a:p>
      </dgm:t>
    </dgm:pt>
    <dgm:pt modelId="{3BD64C6A-7E96-4787-A343-1FFFAFA6F2B9}" type="parTrans" cxnId="{66061884-6D63-480C-AEA7-9ADEE3542A9C}">
      <dgm:prSet/>
      <dgm:spPr/>
      <dgm:t>
        <a:bodyPr/>
        <a:lstStyle/>
        <a:p>
          <a:endParaRPr lang="tr-TR" sz="1400"/>
        </a:p>
      </dgm:t>
    </dgm:pt>
    <dgm:pt modelId="{4796DC2D-30D8-4FE9-8457-6392DCE91F82}" type="sibTrans" cxnId="{66061884-6D63-480C-AEA7-9ADEE3542A9C}">
      <dgm:prSet/>
      <dgm:spPr/>
      <dgm:t>
        <a:bodyPr/>
        <a:lstStyle/>
        <a:p>
          <a:endParaRPr lang="tr-TR" sz="1400"/>
        </a:p>
      </dgm:t>
    </dgm:pt>
    <dgm:pt modelId="{CB08A78F-00D8-4E73-A777-EB9851178269}" type="pres">
      <dgm:prSet presAssocID="{6B1FA9AC-450B-4216-9862-3A2948DF46B3}" presName="Name0" presStyleCnt="0">
        <dgm:presLayoutVars>
          <dgm:chMax val="7"/>
          <dgm:chPref val="7"/>
          <dgm:dir/>
        </dgm:presLayoutVars>
      </dgm:prSet>
      <dgm:spPr/>
      <dgm:t>
        <a:bodyPr/>
        <a:lstStyle/>
        <a:p>
          <a:endParaRPr lang="tr-TR"/>
        </a:p>
      </dgm:t>
    </dgm:pt>
    <dgm:pt modelId="{65FDE066-17E0-4612-B4EC-7E9BC4229607}" type="pres">
      <dgm:prSet presAssocID="{6B1FA9AC-450B-4216-9862-3A2948DF46B3}" presName="Name1" presStyleCnt="0"/>
      <dgm:spPr/>
    </dgm:pt>
    <dgm:pt modelId="{23A4FA48-FC71-4492-8754-091FEE30C48F}" type="pres">
      <dgm:prSet presAssocID="{6B1FA9AC-450B-4216-9862-3A2948DF46B3}" presName="cycle" presStyleCnt="0"/>
      <dgm:spPr/>
    </dgm:pt>
    <dgm:pt modelId="{9F1BAFCB-A86B-4A5A-AFA3-0B1ECAEF0477}" type="pres">
      <dgm:prSet presAssocID="{6B1FA9AC-450B-4216-9862-3A2948DF46B3}" presName="srcNode" presStyleLbl="node1" presStyleIdx="0" presStyleCnt="7"/>
      <dgm:spPr/>
    </dgm:pt>
    <dgm:pt modelId="{61D55CE1-3E9F-4592-9BFD-E4506DC9B1D7}" type="pres">
      <dgm:prSet presAssocID="{6B1FA9AC-450B-4216-9862-3A2948DF46B3}" presName="conn" presStyleLbl="parChTrans1D2" presStyleIdx="0" presStyleCnt="1"/>
      <dgm:spPr/>
      <dgm:t>
        <a:bodyPr/>
        <a:lstStyle/>
        <a:p>
          <a:endParaRPr lang="tr-TR"/>
        </a:p>
      </dgm:t>
    </dgm:pt>
    <dgm:pt modelId="{12A472C2-605B-4EF0-B5E9-2B2CD66DD196}" type="pres">
      <dgm:prSet presAssocID="{6B1FA9AC-450B-4216-9862-3A2948DF46B3}" presName="extraNode" presStyleLbl="node1" presStyleIdx="0" presStyleCnt="7"/>
      <dgm:spPr/>
    </dgm:pt>
    <dgm:pt modelId="{C2014230-6B47-4089-BE10-5FDA77C90CAD}" type="pres">
      <dgm:prSet presAssocID="{6B1FA9AC-450B-4216-9862-3A2948DF46B3}" presName="dstNode" presStyleLbl="node1" presStyleIdx="0" presStyleCnt="7"/>
      <dgm:spPr/>
    </dgm:pt>
    <dgm:pt modelId="{44D10BE8-5615-452D-94DC-DD696723221F}" type="pres">
      <dgm:prSet presAssocID="{F5431EB6-B772-4867-94D9-4B4E42A18480}" presName="text_1" presStyleLbl="node1" presStyleIdx="0" presStyleCnt="7">
        <dgm:presLayoutVars>
          <dgm:bulletEnabled val="1"/>
        </dgm:presLayoutVars>
      </dgm:prSet>
      <dgm:spPr/>
      <dgm:t>
        <a:bodyPr/>
        <a:lstStyle/>
        <a:p>
          <a:endParaRPr lang="tr-TR"/>
        </a:p>
      </dgm:t>
    </dgm:pt>
    <dgm:pt modelId="{4008ABF6-68CF-42C4-A617-9BFA8729AC0F}" type="pres">
      <dgm:prSet presAssocID="{F5431EB6-B772-4867-94D9-4B4E42A18480}" presName="accent_1" presStyleCnt="0"/>
      <dgm:spPr/>
    </dgm:pt>
    <dgm:pt modelId="{845F9DC0-F1F1-4AE0-92F1-2052C58ED9B4}" type="pres">
      <dgm:prSet presAssocID="{F5431EB6-B772-4867-94D9-4B4E42A18480}" presName="accentRepeatNode" presStyleLbl="solidFgAcc1" presStyleIdx="0" presStyleCnt="7"/>
      <dgm:spPr/>
    </dgm:pt>
    <dgm:pt modelId="{728F7467-8698-451C-ADBC-89CE9DF1476B}" type="pres">
      <dgm:prSet presAssocID="{43A8BBF6-63CC-409F-92F3-DA717646843A}" presName="text_2" presStyleLbl="node1" presStyleIdx="1" presStyleCnt="7">
        <dgm:presLayoutVars>
          <dgm:bulletEnabled val="1"/>
        </dgm:presLayoutVars>
      </dgm:prSet>
      <dgm:spPr/>
      <dgm:t>
        <a:bodyPr/>
        <a:lstStyle/>
        <a:p>
          <a:endParaRPr lang="tr-TR"/>
        </a:p>
      </dgm:t>
    </dgm:pt>
    <dgm:pt modelId="{17EB75FA-585A-4042-B2FA-DCB9CAF3E1C7}" type="pres">
      <dgm:prSet presAssocID="{43A8BBF6-63CC-409F-92F3-DA717646843A}" presName="accent_2" presStyleCnt="0"/>
      <dgm:spPr/>
    </dgm:pt>
    <dgm:pt modelId="{FEFDCF97-A64A-44D9-92B1-F14D462F8EF2}" type="pres">
      <dgm:prSet presAssocID="{43A8BBF6-63CC-409F-92F3-DA717646843A}" presName="accentRepeatNode" presStyleLbl="solidFgAcc1" presStyleIdx="1" presStyleCnt="7"/>
      <dgm:spPr/>
    </dgm:pt>
    <dgm:pt modelId="{6998927B-038A-4890-8977-12D670D2C8B1}" type="pres">
      <dgm:prSet presAssocID="{AC93B71C-E9EF-4499-815F-2CE3804DD57B}" presName="text_3" presStyleLbl="node1" presStyleIdx="2" presStyleCnt="7">
        <dgm:presLayoutVars>
          <dgm:bulletEnabled val="1"/>
        </dgm:presLayoutVars>
      </dgm:prSet>
      <dgm:spPr/>
      <dgm:t>
        <a:bodyPr/>
        <a:lstStyle/>
        <a:p>
          <a:endParaRPr lang="tr-TR"/>
        </a:p>
      </dgm:t>
    </dgm:pt>
    <dgm:pt modelId="{6371E328-0AD1-4263-93A6-E0539CFEBA2D}" type="pres">
      <dgm:prSet presAssocID="{AC93B71C-E9EF-4499-815F-2CE3804DD57B}" presName="accent_3" presStyleCnt="0"/>
      <dgm:spPr/>
    </dgm:pt>
    <dgm:pt modelId="{6AB4A853-8B22-44E9-89F0-1BD62C3689BA}" type="pres">
      <dgm:prSet presAssocID="{AC93B71C-E9EF-4499-815F-2CE3804DD57B}" presName="accentRepeatNode" presStyleLbl="solidFgAcc1" presStyleIdx="2" presStyleCnt="7"/>
      <dgm:spPr/>
    </dgm:pt>
    <dgm:pt modelId="{AE8EF85C-C07F-4DB2-A164-E56EE39A4E01}" type="pres">
      <dgm:prSet presAssocID="{DF121373-C050-4DAD-9A22-B096AC19B019}" presName="text_4" presStyleLbl="node1" presStyleIdx="3" presStyleCnt="7">
        <dgm:presLayoutVars>
          <dgm:bulletEnabled val="1"/>
        </dgm:presLayoutVars>
      </dgm:prSet>
      <dgm:spPr/>
      <dgm:t>
        <a:bodyPr/>
        <a:lstStyle/>
        <a:p>
          <a:endParaRPr lang="tr-TR"/>
        </a:p>
      </dgm:t>
    </dgm:pt>
    <dgm:pt modelId="{220CB3E6-97D6-4F6E-B859-ECF967D6C39C}" type="pres">
      <dgm:prSet presAssocID="{DF121373-C050-4DAD-9A22-B096AC19B019}" presName="accent_4" presStyleCnt="0"/>
      <dgm:spPr/>
    </dgm:pt>
    <dgm:pt modelId="{8CC71857-B9AB-40B0-A0A9-552C014ED3D6}" type="pres">
      <dgm:prSet presAssocID="{DF121373-C050-4DAD-9A22-B096AC19B019}" presName="accentRepeatNode" presStyleLbl="solidFgAcc1" presStyleIdx="3" presStyleCnt="7"/>
      <dgm:spPr/>
    </dgm:pt>
    <dgm:pt modelId="{2B6FDE20-A40B-4E31-8C7A-D501E3E93936}" type="pres">
      <dgm:prSet presAssocID="{833CE4A0-1101-470D-98C9-3CF34699C929}" presName="text_5" presStyleLbl="node1" presStyleIdx="4" presStyleCnt="7">
        <dgm:presLayoutVars>
          <dgm:bulletEnabled val="1"/>
        </dgm:presLayoutVars>
      </dgm:prSet>
      <dgm:spPr/>
      <dgm:t>
        <a:bodyPr/>
        <a:lstStyle/>
        <a:p>
          <a:endParaRPr lang="tr-TR"/>
        </a:p>
      </dgm:t>
    </dgm:pt>
    <dgm:pt modelId="{D1DF8977-064C-47DB-A201-A1314E83B9D9}" type="pres">
      <dgm:prSet presAssocID="{833CE4A0-1101-470D-98C9-3CF34699C929}" presName="accent_5" presStyleCnt="0"/>
      <dgm:spPr/>
    </dgm:pt>
    <dgm:pt modelId="{ABB17982-DA97-4E0F-9D69-B0C5FB873506}" type="pres">
      <dgm:prSet presAssocID="{833CE4A0-1101-470D-98C9-3CF34699C929}" presName="accentRepeatNode" presStyleLbl="solidFgAcc1" presStyleIdx="4" presStyleCnt="7"/>
      <dgm:spPr/>
    </dgm:pt>
    <dgm:pt modelId="{988C8BD8-E0C3-4219-8221-B57B727CBBAC}" type="pres">
      <dgm:prSet presAssocID="{EB568556-153C-4556-8D81-C8B25DF7FA41}" presName="text_6" presStyleLbl="node1" presStyleIdx="5" presStyleCnt="7">
        <dgm:presLayoutVars>
          <dgm:bulletEnabled val="1"/>
        </dgm:presLayoutVars>
      </dgm:prSet>
      <dgm:spPr/>
      <dgm:t>
        <a:bodyPr/>
        <a:lstStyle/>
        <a:p>
          <a:endParaRPr lang="tr-TR"/>
        </a:p>
      </dgm:t>
    </dgm:pt>
    <dgm:pt modelId="{3CC64451-7C7D-48E4-A6DD-525FF99DDC8C}" type="pres">
      <dgm:prSet presAssocID="{EB568556-153C-4556-8D81-C8B25DF7FA41}" presName="accent_6" presStyleCnt="0"/>
      <dgm:spPr/>
    </dgm:pt>
    <dgm:pt modelId="{ADFD49F4-6691-463F-ACEA-116CEB1748C3}" type="pres">
      <dgm:prSet presAssocID="{EB568556-153C-4556-8D81-C8B25DF7FA41}" presName="accentRepeatNode" presStyleLbl="solidFgAcc1" presStyleIdx="5" presStyleCnt="7"/>
      <dgm:spPr/>
    </dgm:pt>
    <dgm:pt modelId="{7FC46A6C-2F08-46EA-BDBD-A3118F16B708}" type="pres">
      <dgm:prSet presAssocID="{A7036C3E-B229-4515-BAE6-ECC574404055}" presName="text_7" presStyleLbl="node1" presStyleIdx="6" presStyleCnt="7">
        <dgm:presLayoutVars>
          <dgm:bulletEnabled val="1"/>
        </dgm:presLayoutVars>
      </dgm:prSet>
      <dgm:spPr/>
      <dgm:t>
        <a:bodyPr/>
        <a:lstStyle/>
        <a:p>
          <a:endParaRPr lang="tr-TR"/>
        </a:p>
      </dgm:t>
    </dgm:pt>
    <dgm:pt modelId="{9928018A-A9E7-4AB1-B686-E16099DAB447}" type="pres">
      <dgm:prSet presAssocID="{A7036C3E-B229-4515-BAE6-ECC574404055}" presName="accent_7" presStyleCnt="0"/>
      <dgm:spPr/>
    </dgm:pt>
    <dgm:pt modelId="{BA087792-ECB1-4B43-BA80-FB68531A6FDF}" type="pres">
      <dgm:prSet presAssocID="{A7036C3E-B229-4515-BAE6-ECC574404055}" presName="accentRepeatNode" presStyleLbl="solidFgAcc1" presStyleIdx="6" presStyleCnt="7"/>
      <dgm:spPr/>
    </dgm:pt>
  </dgm:ptLst>
  <dgm:cxnLst>
    <dgm:cxn modelId="{97DAF02B-479C-4360-ADA7-5BCEE9B2BA64}" type="presOf" srcId="{A7036C3E-B229-4515-BAE6-ECC574404055}" destId="{7FC46A6C-2F08-46EA-BDBD-A3118F16B708}" srcOrd="0" destOrd="0" presId="urn:microsoft.com/office/officeart/2008/layout/VerticalCurvedList"/>
    <dgm:cxn modelId="{9932042C-B574-4542-A850-49B8613804A1}" type="presOf" srcId="{43A8BBF6-63CC-409F-92F3-DA717646843A}" destId="{728F7467-8698-451C-ADBC-89CE9DF1476B}" srcOrd="0" destOrd="0" presId="urn:microsoft.com/office/officeart/2008/layout/VerticalCurvedList"/>
    <dgm:cxn modelId="{B1DB3789-9DF1-43F6-AE73-B8DC67CED1E7}" srcId="{6B1FA9AC-450B-4216-9862-3A2948DF46B3}" destId="{F5431EB6-B772-4867-94D9-4B4E42A18480}" srcOrd="0" destOrd="0" parTransId="{27C7FA3C-E224-415F-B5C0-3607524847A6}" sibTransId="{C16F7997-1654-4B72-9BC3-2A21B8EC84B5}"/>
    <dgm:cxn modelId="{AD9B6E29-8BA2-4067-896D-59B429A0783C}" type="presOf" srcId="{C16F7997-1654-4B72-9BC3-2A21B8EC84B5}" destId="{61D55CE1-3E9F-4592-9BFD-E4506DC9B1D7}" srcOrd="0" destOrd="0" presId="urn:microsoft.com/office/officeart/2008/layout/VerticalCurvedList"/>
    <dgm:cxn modelId="{5A8908EB-1582-4849-AC52-D97BE6DB4B44}" srcId="{6B1FA9AC-450B-4216-9862-3A2948DF46B3}" destId="{833CE4A0-1101-470D-98C9-3CF34699C929}" srcOrd="4" destOrd="0" parTransId="{DB13FFE9-EE0B-4E60-8AFC-312DCC31B54F}" sibTransId="{A56B24B4-DA9E-4524-B749-740B5773108A}"/>
    <dgm:cxn modelId="{42DB0058-3BB7-4168-ACA0-9310B3D340BB}" type="presOf" srcId="{6B1FA9AC-450B-4216-9862-3A2948DF46B3}" destId="{CB08A78F-00D8-4E73-A777-EB9851178269}" srcOrd="0" destOrd="0" presId="urn:microsoft.com/office/officeart/2008/layout/VerticalCurvedList"/>
    <dgm:cxn modelId="{F31DFB64-5E55-48E5-86F5-4F482FCB5202}" srcId="{6B1FA9AC-450B-4216-9862-3A2948DF46B3}" destId="{AC93B71C-E9EF-4499-815F-2CE3804DD57B}" srcOrd="2" destOrd="0" parTransId="{16F0B186-A84F-44BC-BF23-4A2D06D43187}" sibTransId="{D80D0D1D-93C2-4A1A-9DFC-058EED8CB3BE}"/>
    <dgm:cxn modelId="{456BEB59-C553-4CBB-9A2E-7AA7D04BBD4C}" srcId="{6B1FA9AC-450B-4216-9862-3A2948DF46B3}" destId="{43A8BBF6-63CC-409F-92F3-DA717646843A}" srcOrd="1" destOrd="0" parTransId="{1CE202E4-EAB1-4467-A411-F2E9CAE94E1C}" sibTransId="{896AB058-A623-4D71-B991-A14A9A0EA35B}"/>
    <dgm:cxn modelId="{2AE38286-DC61-4C83-A375-791C900C1175}" type="presOf" srcId="{833CE4A0-1101-470D-98C9-3CF34699C929}" destId="{2B6FDE20-A40B-4E31-8C7A-D501E3E93936}" srcOrd="0" destOrd="0" presId="urn:microsoft.com/office/officeart/2008/layout/VerticalCurvedList"/>
    <dgm:cxn modelId="{A2991A6E-5970-4C06-893E-DF76CB32858E}" type="presOf" srcId="{AC93B71C-E9EF-4499-815F-2CE3804DD57B}" destId="{6998927B-038A-4890-8977-12D670D2C8B1}" srcOrd="0" destOrd="0" presId="urn:microsoft.com/office/officeart/2008/layout/VerticalCurvedList"/>
    <dgm:cxn modelId="{BD63FD33-0960-491E-909F-6005444EDFEF}" type="presOf" srcId="{EB568556-153C-4556-8D81-C8B25DF7FA41}" destId="{988C8BD8-E0C3-4219-8221-B57B727CBBAC}" srcOrd="0" destOrd="0" presId="urn:microsoft.com/office/officeart/2008/layout/VerticalCurvedList"/>
    <dgm:cxn modelId="{EB655C87-6DD9-4331-8721-C51D29DDAFDB}" srcId="{6B1FA9AC-450B-4216-9862-3A2948DF46B3}" destId="{EB568556-153C-4556-8D81-C8B25DF7FA41}" srcOrd="5" destOrd="0" parTransId="{7592274F-18FD-4CC9-9604-D02966577FD3}" sibTransId="{384A5341-E7FF-49B6-8F11-436F90B7CD11}"/>
    <dgm:cxn modelId="{66061884-6D63-480C-AEA7-9ADEE3542A9C}" srcId="{6B1FA9AC-450B-4216-9862-3A2948DF46B3}" destId="{A7036C3E-B229-4515-BAE6-ECC574404055}" srcOrd="6" destOrd="0" parTransId="{3BD64C6A-7E96-4787-A343-1FFFAFA6F2B9}" sibTransId="{4796DC2D-30D8-4FE9-8457-6392DCE91F82}"/>
    <dgm:cxn modelId="{2B111CBA-8110-4B92-8D82-C5BDCAACE1EC}" type="presOf" srcId="{F5431EB6-B772-4867-94D9-4B4E42A18480}" destId="{44D10BE8-5615-452D-94DC-DD696723221F}" srcOrd="0" destOrd="0" presId="urn:microsoft.com/office/officeart/2008/layout/VerticalCurvedList"/>
    <dgm:cxn modelId="{A9E65F31-8B42-4F90-9401-47C613AEEE37}" type="presOf" srcId="{DF121373-C050-4DAD-9A22-B096AC19B019}" destId="{AE8EF85C-C07F-4DB2-A164-E56EE39A4E01}" srcOrd="0" destOrd="0" presId="urn:microsoft.com/office/officeart/2008/layout/VerticalCurvedList"/>
    <dgm:cxn modelId="{DFB3C4A0-E276-4499-AAD8-3316954B3A3B}" srcId="{6B1FA9AC-450B-4216-9862-3A2948DF46B3}" destId="{DF121373-C050-4DAD-9A22-B096AC19B019}" srcOrd="3" destOrd="0" parTransId="{F3F2E56D-1060-4EF3-9BF9-3E7ED6A22C87}" sibTransId="{8CD3487B-4E4A-44F0-89A2-2CA5359ECFD8}"/>
    <dgm:cxn modelId="{30A980B2-3D62-47A4-B245-4CE019B23F2C}" type="presParOf" srcId="{CB08A78F-00D8-4E73-A777-EB9851178269}" destId="{65FDE066-17E0-4612-B4EC-7E9BC4229607}" srcOrd="0" destOrd="0" presId="urn:microsoft.com/office/officeart/2008/layout/VerticalCurvedList"/>
    <dgm:cxn modelId="{4CBB3DB0-1429-476C-8E27-F3CD3DD073AF}" type="presParOf" srcId="{65FDE066-17E0-4612-B4EC-7E9BC4229607}" destId="{23A4FA48-FC71-4492-8754-091FEE30C48F}" srcOrd="0" destOrd="0" presId="urn:microsoft.com/office/officeart/2008/layout/VerticalCurvedList"/>
    <dgm:cxn modelId="{261D4E2F-1E58-494F-8C59-E4CE640966B0}" type="presParOf" srcId="{23A4FA48-FC71-4492-8754-091FEE30C48F}" destId="{9F1BAFCB-A86B-4A5A-AFA3-0B1ECAEF0477}" srcOrd="0" destOrd="0" presId="urn:microsoft.com/office/officeart/2008/layout/VerticalCurvedList"/>
    <dgm:cxn modelId="{04222CEC-789D-4A7C-9132-E00AE5076204}" type="presParOf" srcId="{23A4FA48-FC71-4492-8754-091FEE30C48F}" destId="{61D55CE1-3E9F-4592-9BFD-E4506DC9B1D7}" srcOrd="1" destOrd="0" presId="urn:microsoft.com/office/officeart/2008/layout/VerticalCurvedList"/>
    <dgm:cxn modelId="{ADED8143-329D-4E04-8B32-E1B836FF0D95}" type="presParOf" srcId="{23A4FA48-FC71-4492-8754-091FEE30C48F}" destId="{12A472C2-605B-4EF0-B5E9-2B2CD66DD196}" srcOrd="2" destOrd="0" presId="urn:microsoft.com/office/officeart/2008/layout/VerticalCurvedList"/>
    <dgm:cxn modelId="{EE48A40C-4E7C-4ABB-BBA3-98325134EF8A}" type="presParOf" srcId="{23A4FA48-FC71-4492-8754-091FEE30C48F}" destId="{C2014230-6B47-4089-BE10-5FDA77C90CAD}" srcOrd="3" destOrd="0" presId="urn:microsoft.com/office/officeart/2008/layout/VerticalCurvedList"/>
    <dgm:cxn modelId="{F80E0693-6F52-48A6-B415-38EBF90107FC}" type="presParOf" srcId="{65FDE066-17E0-4612-B4EC-7E9BC4229607}" destId="{44D10BE8-5615-452D-94DC-DD696723221F}" srcOrd="1" destOrd="0" presId="urn:microsoft.com/office/officeart/2008/layout/VerticalCurvedList"/>
    <dgm:cxn modelId="{820DE73B-2C54-4A76-9E42-51F2D0751579}" type="presParOf" srcId="{65FDE066-17E0-4612-B4EC-7E9BC4229607}" destId="{4008ABF6-68CF-42C4-A617-9BFA8729AC0F}" srcOrd="2" destOrd="0" presId="urn:microsoft.com/office/officeart/2008/layout/VerticalCurvedList"/>
    <dgm:cxn modelId="{5F8340D4-F3F0-4052-9835-627C0859F8DF}" type="presParOf" srcId="{4008ABF6-68CF-42C4-A617-9BFA8729AC0F}" destId="{845F9DC0-F1F1-4AE0-92F1-2052C58ED9B4}" srcOrd="0" destOrd="0" presId="urn:microsoft.com/office/officeart/2008/layout/VerticalCurvedList"/>
    <dgm:cxn modelId="{51458651-FBFA-4A6D-99EF-219007D68C90}" type="presParOf" srcId="{65FDE066-17E0-4612-B4EC-7E9BC4229607}" destId="{728F7467-8698-451C-ADBC-89CE9DF1476B}" srcOrd="3" destOrd="0" presId="urn:microsoft.com/office/officeart/2008/layout/VerticalCurvedList"/>
    <dgm:cxn modelId="{3AB9A04A-AB93-473C-8E83-7852E8DC9AEE}" type="presParOf" srcId="{65FDE066-17E0-4612-B4EC-7E9BC4229607}" destId="{17EB75FA-585A-4042-B2FA-DCB9CAF3E1C7}" srcOrd="4" destOrd="0" presId="urn:microsoft.com/office/officeart/2008/layout/VerticalCurvedList"/>
    <dgm:cxn modelId="{A2094AC0-0633-4501-B9D8-6F64E7093587}" type="presParOf" srcId="{17EB75FA-585A-4042-B2FA-DCB9CAF3E1C7}" destId="{FEFDCF97-A64A-44D9-92B1-F14D462F8EF2}" srcOrd="0" destOrd="0" presId="urn:microsoft.com/office/officeart/2008/layout/VerticalCurvedList"/>
    <dgm:cxn modelId="{F62111C4-3489-4481-A80F-057EA8195E7E}" type="presParOf" srcId="{65FDE066-17E0-4612-B4EC-7E9BC4229607}" destId="{6998927B-038A-4890-8977-12D670D2C8B1}" srcOrd="5" destOrd="0" presId="urn:microsoft.com/office/officeart/2008/layout/VerticalCurvedList"/>
    <dgm:cxn modelId="{D8043C9A-B59F-40F7-8187-5E789E03BC0E}" type="presParOf" srcId="{65FDE066-17E0-4612-B4EC-7E9BC4229607}" destId="{6371E328-0AD1-4263-93A6-E0539CFEBA2D}" srcOrd="6" destOrd="0" presId="urn:microsoft.com/office/officeart/2008/layout/VerticalCurvedList"/>
    <dgm:cxn modelId="{D1C527BA-6B76-479E-A814-E364E60223D7}" type="presParOf" srcId="{6371E328-0AD1-4263-93A6-E0539CFEBA2D}" destId="{6AB4A853-8B22-44E9-89F0-1BD62C3689BA}" srcOrd="0" destOrd="0" presId="urn:microsoft.com/office/officeart/2008/layout/VerticalCurvedList"/>
    <dgm:cxn modelId="{999EADD8-47B8-4487-B2A4-EE16403E4F97}" type="presParOf" srcId="{65FDE066-17E0-4612-B4EC-7E9BC4229607}" destId="{AE8EF85C-C07F-4DB2-A164-E56EE39A4E01}" srcOrd="7" destOrd="0" presId="urn:microsoft.com/office/officeart/2008/layout/VerticalCurvedList"/>
    <dgm:cxn modelId="{AA112EE2-7034-49FA-92B5-3B7EB2668C9A}" type="presParOf" srcId="{65FDE066-17E0-4612-B4EC-7E9BC4229607}" destId="{220CB3E6-97D6-4F6E-B859-ECF967D6C39C}" srcOrd="8" destOrd="0" presId="urn:microsoft.com/office/officeart/2008/layout/VerticalCurvedList"/>
    <dgm:cxn modelId="{DFF70EAC-9619-4327-AC87-A682A34EF3E5}" type="presParOf" srcId="{220CB3E6-97D6-4F6E-B859-ECF967D6C39C}" destId="{8CC71857-B9AB-40B0-A0A9-552C014ED3D6}" srcOrd="0" destOrd="0" presId="urn:microsoft.com/office/officeart/2008/layout/VerticalCurvedList"/>
    <dgm:cxn modelId="{64539330-5D21-4D2A-896D-C6905109631A}" type="presParOf" srcId="{65FDE066-17E0-4612-B4EC-7E9BC4229607}" destId="{2B6FDE20-A40B-4E31-8C7A-D501E3E93936}" srcOrd="9" destOrd="0" presId="urn:microsoft.com/office/officeart/2008/layout/VerticalCurvedList"/>
    <dgm:cxn modelId="{EA867E58-40B4-4F51-B749-50D391421889}" type="presParOf" srcId="{65FDE066-17E0-4612-B4EC-7E9BC4229607}" destId="{D1DF8977-064C-47DB-A201-A1314E83B9D9}" srcOrd="10" destOrd="0" presId="urn:microsoft.com/office/officeart/2008/layout/VerticalCurvedList"/>
    <dgm:cxn modelId="{970035DE-4513-4554-BCCA-EF2E19AE1B39}" type="presParOf" srcId="{D1DF8977-064C-47DB-A201-A1314E83B9D9}" destId="{ABB17982-DA97-4E0F-9D69-B0C5FB873506}" srcOrd="0" destOrd="0" presId="urn:microsoft.com/office/officeart/2008/layout/VerticalCurvedList"/>
    <dgm:cxn modelId="{BFC36695-694D-40A0-B3E8-E17B3B254EDD}" type="presParOf" srcId="{65FDE066-17E0-4612-B4EC-7E9BC4229607}" destId="{988C8BD8-E0C3-4219-8221-B57B727CBBAC}" srcOrd="11" destOrd="0" presId="urn:microsoft.com/office/officeart/2008/layout/VerticalCurvedList"/>
    <dgm:cxn modelId="{13A4E43B-1BF7-41CF-A84D-3D9C7204B6AC}" type="presParOf" srcId="{65FDE066-17E0-4612-B4EC-7E9BC4229607}" destId="{3CC64451-7C7D-48E4-A6DD-525FF99DDC8C}" srcOrd="12" destOrd="0" presId="urn:microsoft.com/office/officeart/2008/layout/VerticalCurvedList"/>
    <dgm:cxn modelId="{1D1281F2-7DC4-4BE3-98E7-1C791B98FFCE}" type="presParOf" srcId="{3CC64451-7C7D-48E4-A6DD-525FF99DDC8C}" destId="{ADFD49F4-6691-463F-ACEA-116CEB1748C3}" srcOrd="0" destOrd="0" presId="urn:microsoft.com/office/officeart/2008/layout/VerticalCurvedList"/>
    <dgm:cxn modelId="{897E2D95-D8FA-4298-BB7B-AD06B2584D5F}" type="presParOf" srcId="{65FDE066-17E0-4612-B4EC-7E9BC4229607}" destId="{7FC46A6C-2F08-46EA-BDBD-A3118F16B708}" srcOrd="13" destOrd="0" presId="urn:microsoft.com/office/officeart/2008/layout/VerticalCurvedList"/>
    <dgm:cxn modelId="{3B149EBD-37D4-4A9F-BA27-5863DA36352E}" type="presParOf" srcId="{65FDE066-17E0-4612-B4EC-7E9BC4229607}" destId="{9928018A-A9E7-4AB1-B686-E16099DAB447}" srcOrd="14" destOrd="0" presId="urn:microsoft.com/office/officeart/2008/layout/VerticalCurvedList"/>
    <dgm:cxn modelId="{70F78631-E6E3-4EDA-AD9C-F95F252D2E02}" type="presParOf" srcId="{9928018A-A9E7-4AB1-B686-E16099DAB447}" destId="{BA087792-ECB1-4B43-BA80-FB68531A6FDF}" srcOrd="0" destOrd="0" presId="urn:microsoft.com/office/officeart/2008/layout/VerticalCurvedList"/>
  </dgm:cxnLst>
  <dgm:bg>
    <a:pattFill prst="pct5">
      <a:fgClr>
        <a:schemeClr val="lt2">
          <a:hueOff val="0"/>
          <a:satOff val="0"/>
          <a:lumOff val="0"/>
        </a:schemeClr>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251314DF-0D6B-49F8-80FD-4B754B1A2081}">
      <dgm:prSet custT="1"/>
      <dgm:spPr>
        <a:solidFill>
          <a:schemeClr val="bg2">
            <a:lumMod val="90000"/>
          </a:schemeClr>
        </a:solidFill>
      </dgm:spPr>
      <dgm:t>
        <a:bodyPr/>
        <a:lstStyle/>
        <a:p>
          <a:r>
            <a:rPr lang="tr-TR" sz="2000" dirty="0" smtClean="0"/>
            <a:t>Talep dilekçesi</a:t>
          </a:r>
          <a:endParaRPr lang="tr-TR" sz="2000" dirty="0"/>
        </a:p>
      </dgm:t>
    </dgm:pt>
    <dgm:pt modelId="{44F8CFAD-A1CE-49C1-906D-A701486DA4C2}" type="parTrans" cxnId="{A090EA7C-5B64-4E6F-8AD7-FE8DDE1CB941}">
      <dgm:prSet/>
      <dgm:spPr/>
      <dgm:t>
        <a:bodyPr/>
        <a:lstStyle/>
        <a:p>
          <a:endParaRPr lang="tr-TR"/>
        </a:p>
      </dgm:t>
    </dgm:pt>
    <dgm:pt modelId="{FA1CD25E-5ADA-4555-915E-D7E2B4BE96CA}" type="sibTrans" cxnId="{A090EA7C-5B64-4E6F-8AD7-FE8DDE1CB941}">
      <dgm:prSet/>
      <dgm:spPr/>
      <dgm:t>
        <a:bodyPr/>
        <a:lstStyle/>
        <a:p>
          <a:endParaRPr lang="tr-TR"/>
        </a:p>
      </dgm:t>
    </dgm:pt>
    <dgm:pt modelId="{71AA3B0B-9394-4FAA-B662-74C50B76E0BB}">
      <dgm:prSet custT="1"/>
      <dgm:spPr>
        <a:solidFill>
          <a:schemeClr val="bg2">
            <a:lumMod val="90000"/>
          </a:schemeClr>
        </a:solidFill>
      </dgm:spPr>
      <dgm:t>
        <a:bodyPr/>
        <a:lstStyle/>
        <a:p>
          <a:r>
            <a:rPr lang="tr-TR" sz="2000" dirty="0" smtClean="0"/>
            <a:t>Proje Başvuru Formu</a:t>
          </a:r>
          <a:endParaRPr lang="tr-TR" sz="2000" dirty="0"/>
        </a:p>
      </dgm:t>
    </dgm:pt>
    <dgm:pt modelId="{2D5BE800-22A1-4552-BE13-7C9443268781}" type="parTrans" cxnId="{66C980E1-B2FB-44B3-AC77-F78A7F599CA7}">
      <dgm:prSet/>
      <dgm:spPr/>
      <dgm:t>
        <a:bodyPr/>
        <a:lstStyle/>
        <a:p>
          <a:endParaRPr lang="tr-TR"/>
        </a:p>
      </dgm:t>
    </dgm:pt>
    <dgm:pt modelId="{0A3F94A9-8301-401E-8671-6B4033C4BCAD}" type="sibTrans" cxnId="{66C980E1-B2FB-44B3-AC77-F78A7F599CA7}">
      <dgm:prSet/>
      <dgm:spPr/>
      <dgm:t>
        <a:bodyPr/>
        <a:lstStyle/>
        <a:p>
          <a:endParaRPr lang="tr-TR"/>
        </a:p>
      </dgm:t>
    </dgm:pt>
    <dgm:pt modelId="{B2301491-C815-44EE-847E-D1ADC7ADBCA4}">
      <dgm:prSet custT="1"/>
      <dgm:spPr>
        <a:solidFill>
          <a:schemeClr val="bg2">
            <a:lumMod val="90000"/>
          </a:schemeClr>
        </a:solidFill>
      </dgm:spPr>
      <dgm:t>
        <a:bodyPr/>
        <a:lstStyle/>
        <a:p>
          <a:r>
            <a:rPr lang="tr-TR" sz="2000" dirty="0" smtClean="0"/>
            <a:t>Proje bütçe tablosu</a:t>
          </a:r>
          <a:endParaRPr lang="tr-TR" sz="2000" dirty="0"/>
        </a:p>
      </dgm:t>
    </dgm:pt>
    <dgm:pt modelId="{26E3BE7F-2A07-4BB5-9ED9-25931784623E}" type="parTrans" cxnId="{5FED219D-8EEA-49B5-8B45-A342F17D8E80}">
      <dgm:prSet/>
      <dgm:spPr/>
      <dgm:t>
        <a:bodyPr/>
        <a:lstStyle/>
        <a:p>
          <a:endParaRPr lang="tr-TR"/>
        </a:p>
      </dgm:t>
    </dgm:pt>
    <dgm:pt modelId="{E552B962-D983-4115-9128-A51CC4BC45D6}" type="sibTrans" cxnId="{5FED219D-8EEA-49B5-8B45-A342F17D8E80}">
      <dgm:prSet/>
      <dgm:spPr/>
      <dgm:t>
        <a:bodyPr/>
        <a:lstStyle/>
        <a:p>
          <a:endParaRPr lang="tr-TR"/>
        </a:p>
      </dgm:t>
    </dgm:pt>
    <dgm:pt modelId="{50D24CFF-900D-49FA-B2E7-F6A64BC35F7D}">
      <dgm:prSet custT="1"/>
      <dgm:spPr>
        <a:solidFill>
          <a:schemeClr val="bg2">
            <a:lumMod val="90000"/>
          </a:schemeClr>
        </a:solidFill>
      </dgm:spPr>
      <dgm:t>
        <a:bodyPr/>
        <a:lstStyle/>
        <a:p>
          <a:r>
            <a:rPr lang="tr-TR" sz="2000" dirty="0" smtClean="0"/>
            <a:t>İstihdam taahhüdü içeren projelerde bu taahhüde ilişkin belgeler </a:t>
          </a:r>
          <a:endParaRPr lang="tr-TR" sz="2000" dirty="0"/>
        </a:p>
      </dgm:t>
    </dgm:pt>
    <dgm:pt modelId="{1E4E5259-61E6-4CC6-9580-030BB6BA57EE}" type="parTrans" cxnId="{06979A0B-5DE5-43EC-9785-ECE2B8502B21}">
      <dgm:prSet/>
      <dgm:spPr/>
      <dgm:t>
        <a:bodyPr/>
        <a:lstStyle/>
        <a:p>
          <a:endParaRPr lang="tr-TR"/>
        </a:p>
      </dgm:t>
    </dgm:pt>
    <dgm:pt modelId="{894CB6F2-8D75-427B-9425-637DF386372D}" type="sibTrans" cxnId="{06979A0B-5DE5-43EC-9785-ECE2B8502B21}">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FEC34AB-15A7-4442-BE38-1FCE00D207E5}" type="pres">
      <dgm:prSet presAssocID="{251314DF-0D6B-49F8-80FD-4B754B1A2081}" presName="text_1" presStyleLbl="node1" presStyleIdx="0" presStyleCnt="4">
        <dgm:presLayoutVars>
          <dgm:bulletEnabled val="1"/>
        </dgm:presLayoutVars>
      </dgm:prSet>
      <dgm:spPr/>
      <dgm:t>
        <a:bodyPr/>
        <a:lstStyle/>
        <a:p>
          <a:endParaRPr lang="tr-TR"/>
        </a:p>
      </dgm:t>
    </dgm:pt>
    <dgm:pt modelId="{0CB6E632-7547-495E-A5C3-6782F9D2558A}" type="pres">
      <dgm:prSet presAssocID="{251314DF-0D6B-49F8-80FD-4B754B1A2081}" presName="accent_1" presStyleCnt="0"/>
      <dgm:spPr/>
    </dgm:pt>
    <dgm:pt modelId="{4F17C2DB-A4BE-487D-BED2-509F2B1A8C01}" type="pres">
      <dgm:prSet presAssocID="{251314DF-0D6B-49F8-80FD-4B754B1A2081}" presName="accentRepeatNode" presStyleLbl="solidFgAcc1" presStyleIdx="0" presStyleCnt="4"/>
      <dgm:spPr/>
    </dgm:pt>
    <dgm:pt modelId="{261AF45E-7C4B-4511-9A32-6EE4CBF90B5A}" type="pres">
      <dgm:prSet presAssocID="{71AA3B0B-9394-4FAA-B662-74C50B76E0BB}" presName="text_2" presStyleLbl="node1" presStyleIdx="1" presStyleCnt="4">
        <dgm:presLayoutVars>
          <dgm:bulletEnabled val="1"/>
        </dgm:presLayoutVars>
      </dgm:prSet>
      <dgm:spPr/>
      <dgm:t>
        <a:bodyPr/>
        <a:lstStyle/>
        <a:p>
          <a:endParaRPr lang="tr-TR"/>
        </a:p>
      </dgm:t>
    </dgm:pt>
    <dgm:pt modelId="{A59F1311-2445-44E0-814F-F979D2128465}" type="pres">
      <dgm:prSet presAssocID="{71AA3B0B-9394-4FAA-B662-74C50B76E0BB}" presName="accent_2" presStyleCnt="0"/>
      <dgm:spPr/>
    </dgm:pt>
    <dgm:pt modelId="{A2FA99F7-C3C6-44EA-B138-AB5E595FD989}" type="pres">
      <dgm:prSet presAssocID="{71AA3B0B-9394-4FAA-B662-74C50B76E0BB}" presName="accentRepeatNode" presStyleLbl="solidFgAcc1" presStyleIdx="1" presStyleCnt="4"/>
      <dgm:spPr/>
    </dgm:pt>
    <dgm:pt modelId="{E2A3960A-445A-4C25-83FD-C8B6BF289E56}" type="pres">
      <dgm:prSet presAssocID="{B2301491-C815-44EE-847E-D1ADC7ADBCA4}" presName="text_3" presStyleLbl="node1" presStyleIdx="2" presStyleCnt="4">
        <dgm:presLayoutVars>
          <dgm:bulletEnabled val="1"/>
        </dgm:presLayoutVars>
      </dgm:prSet>
      <dgm:spPr/>
      <dgm:t>
        <a:bodyPr/>
        <a:lstStyle/>
        <a:p>
          <a:endParaRPr lang="tr-TR"/>
        </a:p>
      </dgm:t>
    </dgm:pt>
    <dgm:pt modelId="{972A4460-5596-473C-BBA9-3128E0E97921}" type="pres">
      <dgm:prSet presAssocID="{B2301491-C815-44EE-847E-D1ADC7ADBCA4}" presName="accent_3" presStyleCnt="0"/>
      <dgm:spPr/>
    </dgm:pt>
    <dgm:pt modelId="{BABF069B-7133-42CA-866C-196F8E58B8C2}" type="pres">
      <dgm:prSet presAssocID="{B2301491-C815-44EE-847E-D1ADC7ADBCA4}" presName="accentRepeatNode" presStyleLbl="solidFgAcc1" presStyleIdx="2" presStyleCnt="4"/>
      <dgm:spPr/>
    </dgm:pt>
    <dgm:pt modelId="{DA5071CF-4C81-4E3D-90EE-5F3F8C79FC2E}" type="pres">
      <dgm:prSet presAssocID="{50D24CFF-900D-49FA-B2E7-F6A64BC35F7D}" presName="text_4" presStyleLbl="node1" presStyleIdx="3" presStyleCnt="4">
        <dgm:presLayoutVars>
          <dgm:bulletEnabled val="1"/>
        </dgm:presLayoutVars>
      </dgm:prSet>
      <dgm:spPr/>
      <dgm:t>
        <a:bodyPr/>
        <a:lstStyle/>
        <a:p>
          <a:endParaRPr lang="tr-TR"/>
        </a:p>
      </dgm:t>
    </dgm:pt>
    <dgm:pt modelId="{0070F7AB-AA05-4002-AADF-55E785742761}" type="pres">
      <dgm:prSet presAssocID="{50D24CFF-900D-49FA-B2E7-F6A64BC35F7D}" presName="accent_4" presStyleCnt="0"/>
      <dgm:spPr/>
    </dgm:pt>
    <dgm:pt modelId="{E99F563B-ACF6-4477-8A3C-EAD62C2074A0}" type="pres">
      <dgm:prSet presAssocID="{50D24CFF-900D-49FA-B2E7-F6A64BC35F7D}" presName="accentRepeatNode" presStyleLbl="solidFgAcc1" presStyleIdx="3" presStyleCnt="4"/>
      <dgm:spPr/>
    </dgm:pt>
  </dgm:ptLst>
  <dgm:cxnLst>
    <dgm:cxn modelId="{66C980E1-B2FB-44B3-AC77-F78A7F599CA7}" srcId="{58A7FFBE-3778-413D-A555-51D8DEF25395}" destId="{71AA3B0B-9394-4FAA-B662-74C50B76E0BB}" srcOrd="1" destOrd="0" parTransId="{2D5BE800-22A1-4552-BE13-7C9443268781}" sibTransId="{0A3F94A9-8301-401E-8671-6B4033C4BCAD}"/>
    <dgm:cxn modelId="{06979A0B-5DE5-43EC-9785-ECE2B8502B21}" srcId="{58A7FFBE-3778-413D-A555-51D8DEF25395}" destId="{50D24CFF-900D-49FA-B2E7-F6A64BC35F7D}" srcOrd="3" destOrd="0" parTransId="{1E4E5259-61E6-4CC6-9580-030BB6BA57EE}" sibTransId="{894CB6F2-8D75-427B-9425-637DF386372D}"/>
    <dgm:cxn modelId="{EC2845EF-818E-442B-AD4C-6AF63336FD3C}" type="presOf" srcId="{58A7FFBE-3778-413D-A555-51D8DEF25395}" destId="{391DD2C2-830A-4E53-910A-20AC7947C3CA}" srcOrd="0" destOrd="0" presId="urn:microsoft.com/office/officeart/2008/layout/VerticalCurvedList"/>
    <dgm:cxn modelId="{D50C3460-E14C-43FB-A2FA-9F8138210636}" type="presOf" srcId="{71AA3B0B-9394-4FAA-B662-74C50B76E0BB}" destId="{261AF45E-7C4B-4511-9A32-6EE4CBF90B5A}" srcOrd="0" destOrd="0" presId="urn:microsoft.com/office/officeart/2008/layout/VerticalCurvedList"/>
    <dgm:cxn modelId="{5F0ACE4D-F260-4ED0-88A0-D49A68CD39D6}" type="presOf" srcId="{FA1CD25E-5ADA-4555-915E-D7E2B4BE96CA}" destId="{D35C1B30-1E02-4032-8815-1556C5C679D2}" srcOrd="0" destOrd="0" presId="urn:microsoft.com/office/officeart/2008/layout/VerticalCurvedList"/>
    <dgm:cxn modelId="{5FED219D-8EEA-49B5-8B45-A342F17D8E80}" srcId="{58A7FFBE-3778-413D-A555-51D8DEF25395}" destId="{B2301491-C815-44EE-847E-D1ADC7ADBCA4}" srcOrd="2" destOrd="0" parTransId="{26E3BE7F-2A07-4BB5-9ED9-25931784623E}" sibTransId="{E552B962-D983-4115-9128-A51CC4BC45D6}"/>
    <dgm:cxn modelId="{6732A7D0-02D7-43FC-B44A-163C3E8FB4E6}" type="presOf" srcId="{50D24CFF-900D-49FA-B2E7-F6A64BC35F7D}" destId="{DA5071CF-4C81-4E3D-90EE-5F3F8C79FC2E}" srcOrd="0" destOrd="0" presId="urn:microsoft.com/office/officeart/2008/layout/VerticalCurvedList"/>
    <dgm:cxn modelId="{A090EA7C-5B64-4E6F-8AD7-FE8DDE1CB941}" srcId="{58A7FFBE-3778-413D-A555-51D8DEF25395}" destId="{251314DF-0D6B-49F8-80FD-4B754B1A2081}" srcOrd="0" destOrd="0" parTransId="{44F8CFAD-A1CE-49C1-906D-A701486DA4C2}" sibTransId="{FA1CD25E-5ADA-4555-915E-D7E2B4BE96CA}"/>
    <dgm:cxn modelId="{3BF51807-29F1-45CC-88A3-F21C2C6E8308}" type="presOf" srcId="{B2301491-C815-44EE-847E-D1ADC7ADBCA4}" destId="{E2A3960A-445A-4C25-83FD-C8B6BF289E56}" srcOrd="0" destOrd="0" presId="urn:microsoft.com/office/officeart/2008/layout/VerticalCurvedList"/>
    <dgm:cxn modelId="{B18DA5E9-CCDE-44B9-97E3-3C450018824A}" type="presOf" srcId="{251314DF-0D6B-49F8-80FD-4B754B1A2081}" destId="{1FEC34AB-15A7-4442-BE38-1FCE00D207E5}"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C0E45ED1-0549-4685-96F2-C73666B24152}" type="presParOf" srcId="{AD84FBCF-315D-42A1-A252-ED59FDF2E3ED}" destId="{1FEC34AB-15A7-4442-BE38-1FCE00D207E5}" srcOrd="1" destOrd="0" presId="urn:microsoft.com/office/officeart/2008/layout/VerticalCurvedList"/>
    <dgm:cxn modelId="{4A39676B-CDCB-4A63-9D18-E05F3747D471}" type="presParOf" srcId="{AD84FBCF-315D-42A1-A252-ED59FDF2E3ED}" destId="{0CB6E632-7547-495E-A5C3-6782F9D2558A}" srcOrd="2" destOrd="0" presId="urn:microsoft.com/office/officeart/2008/layout/VerticalCurvedList"/>
    <dgm:cxn modelId="{ACCE4E33-D676-4FC5-8816-26D5E3C8C8B3}" type="presParOf" srcId="{0CB6E632-7547-495E-A5C3-6782F9D2558A}" destId="{4F17C2DB-A4BE-487D-BED2-509F2B1A8C01}" srcOrd="0" destOrd="0" presId="urn:microsoft.com/office/officeart/2008/layout/VerticalCurvedList"/>
    <dgm:cxn modelId="{C6AF2271-620E-4031-84D4-54FF0517C876}" type="presParOf" srcId="{AD84FBCF-315D-42A1-A252-ED59FDF2E3ED}" destId="{261AF45E-7C4B-4511-9A32-6EE4CBF90B5A}" srcOrd="3" destOrd="0" presId="urn:microsoft.com/office/officeart/2008/layout/VerticalCurvedList"/>
    <dgm:cxn modelId="{27FE11C3-9FFF-4B06-B985-E6B9BA416342}" type="presParOf" srcId="{AD84FBCF-315D-42A1-A252-ED59FDF2E3ED}" destId="{A59F1311-2445-44E0-814F-F979D2128465}" srcOrd="4" destOrd="0" presId="urn:microsoft.com/office/officeart/2008/layout/VerticalCurvedList"/>
    <dgm:cxn modelId="{852186E1-EA87-4B36-B352-493C4381318E}" type="presParOf" srcId="{A59F1311-2445-44E0-814F-F979D2128465}" destId="{A2FA99F7-C3C6-44EA-B138-AB5E595FD989}" srcOrd="0" destOrd="0" presId="urn:microsoft.com/office/officeart/2008/layout/VerticalCurvedList"/>
    <dgm:cxn modelId="{92F205B2-01B6-4E59-880F-8B1FEA7501D0}" type="presParOf" srcId="{AD84FBCF-315D-42A1-A252-ED59FDF2E3ED}" destId="{E2A3960A-445A-4C25-83FD-C8B6BF289E56}" srcOrd="5" destOrd="0" presId="urn:microsoft.com/office/officeart/2008/layout/VerticalCurvedList"/>
    <dgm:cxn modelId="{0E018D07-68DE-4390-BAE6-21A33C59F325}" type="presParOf" srcId="{AD84FBCF-315D-42A1-A252-ED59FDF2E3ED}" destId="{972A4460-5596-473C-BBA9-3128E0E97921}" srcOrd="6" destOrd="0" presId="urn:microsoft.com/office/officeart/2008/layout/VerticalCurvedList"/>
    <dgm:cxn modelId="{AB122E67-7959-49B4-A72F-965EDDD20E15}" type="presParOf" srcId="{972A4460-5596-473C-BBA9-3128E0E97921}" destId="{BABF069B-7133-42CA-866C-196F8E58B8C2}" srcOrd="0" destOrd="0" presId="urn:microsoft.com/office/officeart/2008/layout/VerticalCurvedList"/>
    <dgm:cxn modelId="{BC4DA68C-6CFC-4E32-91BB-EAFE5E19D816}" type="presParOf" srcId="{AD84FBCF-315D-42A1-A252-ED59FDF2E3ED}" destId="{DA5071CF-4C81-4E3D-90EE-5F3F8C79FC2E}" srcOrd="7" destOrd="0" presId="urn:microsoft.com/office/officeart/2008/layout/VerticalCurvedList"/>
    <dgm:cxn modelId="{CCE5FCD3-E56C-4B86-8CFC-E06FED58EE2A}" type="presParOf" srcId="{AD84FBCF-315D-42A1-A252-ED59FDF2E3ED}" destId="{0070F7AB-AA05-4002-AADF-55E785742761}" srcOrd="8" destOrd="0" presId="urn:microsoft.com/office/officeart/2008/layout/VerticalCurvedList"/>
    <dgm:cxn modelId="{C9FDA4F7-8DA9-4782-80A2-A623008286EE}" type="presParOf" srcId="{0070F7AB-AA05-4002-AADF-55E785742761}" destId="{E99F563B-ACF6-4477-8A3C-EAD62C2074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50ADC862-2A50-44EB-A885-4F532CC60175}">
      <dgm:prSet custT="1"/>
      <dgm:spPr>
        <a:solidFill>
          <a:schemeClr val="bg2">
            <a:lumMod val="90000"/>
          </a:schemeClr>
        </a:solidFill>
      </dgm:spPr>
      <dgm:t>
        <a:bodyPr/>
        <a:lstStyle/>
        <a:p>
          <a:pPr algn="just"/>
          <a:r>
            <a:rPr lang="tr-TR" sz="1800" dirty="0" smtClean="0"/>
            <a:t>Başvuru sahibinin hukuki durumunu kanıtlayıcı belge (ticaret sicil gazetesi, vakıf senedi, dernek tüzüğü, esnaf odası kaydı örneği gibi)</a:t>
          </a:r>
          <a:endParaRPr lang="tr-TR" sz="1800" dirty="0"/>
        </a:p>
      </dgm:t>
    </dgm:pt>
    <dgm:pt modelId="{7909A4DE-E03A-4F3C-94A0-E8CEF69ADBB6}" type="parTrans" cxnId="{02C408E7-C481-4418-BCCC-9FE0987656D3}">
      <dgm:prSet/>
      <dgm:spPr/>
      <dgm:t>
        <a:bodyPr/>
        <a:lstStyle/>
        <a:p>
          <a:endParaRPr lang="tr-TR"/>
        </a:p>
      </dgm:t>
    </dgm:pt>
    <dgm:pt modelId="{F2E18C9C-BA92-4B1A-81C5-B9265D6AFA83}" type="sibTrans" cxnId="{02C408E7-C481-4418-BCCC-9FE0987656D3}">
      <dgm:prSet/>
      <dgm:spPr/>
      <dgm:t>
        <a:bodyPr/>
        <a:lstStyle/>
        <a:p>
          <a:endParaRPr lang="tr-TR"/>
        </a:p>
      </dgm:t>
    </dgm:pt>
    <dgm:pt modelId="{F3797723-FC3C-430F-B50C-A2B7FD04E60D}">
      <dgm:prSet custT="1"/>
      <dgm:spPr>
        <a:solidFill>
          <a:schemeClr val="bg2">
            <a:lumMod val="90000"/>
          </a:schemeClr>
        </a:solidFill>
      </dgm:spPr>
      <dgm:t>
        <a:bodyPr/>
        <a:lstStyle/>
        <a:p>
          <a:pPr algn="just"/>
          <a:r>
            <a:rPr lang="tr-TR" sz="1800" dirty="0" smtClean="0"/>
            <a:t>Daha önce İŞKUR ile düzenlenen ve/veya devam eden kurs veya faaliyet olması halinde, bunların ara ve nihai raporları veya sonuçları hakkındaki bilgi notu</a:t>
          </a:r>
          <a:endParaRPr lang="tr-TR" sz="1800" dirty="0"/>
        </a:p>
      </dgm:t>
    </dgm:pt>
    <dgm:pt modelId="{C2DDCA2F-B0D3-4822-9FDB-A484773873F2}" type="parTrans" cxnId="{76EF9CF2-F891-4842-A3D3-E0D5F73FA21A}">
      <dgm:prSet/>
      <dgm:spPr/>
      <dgm:t>
        <a:bodyPr/>
        <a:lstStyle/>
        <a:p>
          <a:endParaRPr lang="tr-TR"/>
        </a:p>
      </dgm:t>
    </dgm:pt>
    <dgm:pt modelId="{616761AE-D2EF-4798-99D4-2FD28F406A02}" type="sibTrans" cxnId="{76EF9CF2-F891-4842-A3D3-E0D5F73FA21A}">
      <dgm:prSet/>
      <dgm:spPr/>
      <dgm:t>
        <a:bodyPr/>
        <a:lstStyle/>
        <a:p>
          <a:endParaRPr lang="tr-TR"/>
        </a:p>
      </dgm:t>
    </dgm:pt>
    <dgm:pt modelId="{210ED231-C95A-4924-8466-B6B6A10347AC}">
      <dgm:prSet custT="1"/>
      <dgm:spPr>
        <a:solidFill>
          <a:schemeClr val="bg2">
            <a:lumMod val="90000"/>
          </a:schemeClr>
        </a:solidFill>
      </dgm:spPr>
      <dgm:t>
        <a:bodyPr/>
        <a:lstStyle/>
        <a:p>
          <a:pPr algn="just"/>
          <a:r>
            <a:rPr lang="tr-TR" sz="16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600" dirty="0"/>
        </a:p>
      </dgm:t>
    </dgm:pt>
    <dgm:pt modelId="{83192E71-0399-41DA-9ECB-7123D8D200BC}" type="parTrans" cxnId="{E0788891-D8F8-4A38-83F6-4DB02B476616}">
      <dgm:prSet/>
      <dgm:spPr/>
      <dgm:t>
        <a:bodyPr/>
        <a:lstStyle/>
        <a:p>
          <a:endParaRPr lang="tr-TR"/>
        </a:p>
      </dgm:t>
    </dgm:pt>
    <dgm:pt modelId="{8B3B169A-01C7-4BC1-9E2B-6E438B438E9B}" type="sibTrans" cxnId="{E0788891-D8F8-4A38-83F6-4DB02B476616}">
      <dgm:prSet/>
      <dgm:spPr/>
      <dgm:t>
        <a:bodyPr/>
        <a:lstStyle/>
        <a:p>
          <a:endParaRPr lang="tr-TR"/>
        </a:p>
      </dgm:t>
    </dgm:pt>
    <dgm:pt modelId="{505FFF0A-D66E-4CF3-9BD6-FE2E9A8DE296}">
      <dgm:prSet custT="1"/>
      <dgm:spPr>
        <a:solidFill>
          <a:schemeClr val="bg2">
            <a:lumMod val="90000"/>
          </a:schemeClr>
        </a:solidFill>
      </dgm:spPr>
      <dgm:t>
        <a:bodyPr/>
        <a:lstStyle/>
        <a:p>
          <a:pPr algn="just"/>
          <a:r>
            <a:rPr lang="tr-TR" sz="1600" dirty="0" smtClean="0"/>
            <a:t>Başvuru yapılan kurum ve kuruluşun güncel İŞKUR (Kurumca eklenecektir), vergi, SGK prim, SGK tarafından kesilmiş ve ödenmemiş idari para cezası olmadığına ya da yapılandırıldığına dair ilgili birimlerden alınmış güncel belgelerin aslı</a:t>
          </a:r>
          <a:endParaRPr lang="tr-TR" sz="1600" dirty="0"/>
        </a:p>
      </dgm:t>
    </dgm:pt>
    <dgm:pt modelId="{02F0C27F-D0C8-41F6-9772-6D16E97CFC4C}" type="parTrans" cxnId="{90BFDBA0-EF92-49B9-B70B-43D6A6D2F8D0}">
      <dgm:prSet/>
      <dgm:spPr/>
      <dgm:t>
        <a:bodyPr/>
        <a:lstStyle/>
        <a:p>
          <a:endParaRPr lang="tr-TR"/>
        </a:p>
      </dgm:t>
    </dgm:pt>
    <dgm:pt modelId="{EB045CF5-7F89-4417-81A0-914CC91814FF}" type="sibTrans" cxnId="{90BFDBA0-EF92-49B9-B70B-43D6A6D2F8D0}">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1656AD1F-01D6-4466-94CB-9679D2A6D7C9}" type="pres">
      <dgm:prSet presAssocID="{505FFF0A-D66E-4CF3-9BD6-FE2E9A8DE296}" presName="text_1" presStyleLbl="node1" presStyleIdx="0" presStyleCnt="4" custScaleY="139183">
        <dgm:presLayoutVars>
          <dgm:bulletEnabled val="1"/>
        </dgm:presLayoutVars>
      </dgm:prSet>
      <dgm:spPr/>
      <dgm:t>
        <a:bodyPr/>
        <a:lstStyle/>
        <a:p>
          <a:endParaRPr lang="tr-TR"/>
        </a:p>
      </dgm:t>
    </dgm:pt>
    <dgm:pt modelId="{D01756C9-EC6D-49C6-8E30-F62570BB7D17}" type="pres">
      <dgm:prSet presAssocID="{505FFF0A-D66E-4CF3-9BD6-FE2E9A8DE296}" presName="accent_1" presStyleCnt="0"/>
      <dgm:spPr/>
    </dgm:pt>
    <dgm:pt modelId="{1198EF29-9528-4A14-888A-629FDA2B8564}" type="pres">
      <dgm:prSet presAssocID="{505FFF0A-D66E-4CF3-9BD6-FE2E9A8DE296}" presName="accentRepeatNode" presStyleLbl="solidFgAcc1" presStyleIdx="0" presStyleCnt="4"/>
      <dgm:spPr/>
    </dgm:pt>
    <dgm:pt modelId="{23E3457F-4A30-442F-B4FF-0EDD0B4AC029}" type="pres">
      <dgm:prSet presAssocID="{210ED231-C95A-4924-8466-B6B6A10347AC}" presName="text_2" presStyleLbl="node1" presStyleIdx="1" presStyleCnt="4" custScaleY="125617">
        <dgm:presLayoutVars>
          <dgm:bulletEnabled val="1"/>
        </dgm:presLayoutVars>
      </dgm:prSet>
      <dgm:spPr/>
      <dgm:t>
        <a:bodyPr/>
        <a:lstStyle/>
        <a:p>
          <a:endParaRPr lang="tr-TR"/>
        </a:p>
      </dgm:t>
    </dgm:pt>
    <dgm:pt modelId="{057AE1B3-1638-48E2-89AB-F2ACE266ECF2}" type="pres">
      <dgm:prSet presAssocID="{210ED231-C95A-4924-8466-B6B6A10347AC}" presName="accent_2" presStyleCnt="0"/>
      <dgm:spPr/>
    </dgm:pt>
    <dgm:pt modelId="{33774946-99A9-41E2-949B-A633B03F3A52}" type="pres">
      <dgm:prSet presAssocID="{210ED231-C95A-4924-8466-B6B6A10347AC}" presName="accentRepeatNode" presStyleLbl="solidFgAcc1" presStyleIdx="1" presStyleCnt="4"/>
      <dgm:spPr/>
    </dgm:pt>
    <dgm:pt modelId="{2B8FF5F4-E2A5-401D-B034-135D0CED0EDB}" type="pres">
      <dgm:prSet presAssocID="{50ADC862-2A50-44EB-A885-4F532CC60175}" presName="text_3" presStyleLbl="node1" presStyleIdx="2" presStyleCnt="4" custScaleY="137634">
        <dgm:presLayoutVars>
          <dgm:bulletEnabled val="1"/>
        </dgm:presLayoutVars>
      </dgm:prSet>
      <dgm:spPr/>
      <dgm:t>
        <a:bodyPr/>
        <a:lstStyle/>
        <a:p>
          <a:endParaRPr lang="tr-TR"/>
        </a:p>
      </dgm:t>
    </dgm:pt>
    <dgm:pt modelId="{89BDF1CB-3094-4EFB-A5E1-B204605ECFD1}" type="pres">
      <dgm:prSet presAssocID="{50ADC862-2A50-44EB-A885-4F532CC60175}" presName="accent_3" presStyleCnt="0"/>
      <dgm:spPr/>
    </dgm:pt>
    <dgm:pt modelId="{BF215809-CA9B-491B-B264-5ED5174B2998}" type="pres">
      <dgm:prSet presAssocID="{50ADC862-2A50-44EB-A885-4F532CC60175}" presName="accentRepeatNode" presStyleLbl="solidFgAcc1" presStyleIdx="2" presStyleCnt="4"/>
      <dgm:spPr/>
    </dgm:pt>
    <dgm:pt modelId="{75F4AF06-6B1A-4222-A6BC-966ADABA001F}" type="pres">
      <dgm:prSet presAssocID="{F3797723-FC3C-430F-B50C-A2B7FD04E60D}" presName="text_4" presStyleLbl="node1" presStyleIdx="3" presStyleCnt="4" custScaleY="124878">
        <dgm:presLayoutVars>
          <dgm:bulletEnabled val="1"/>
        </dgm:presLayoutVars>
      </dgm:prSet>
      <dgm:spPr/>
      <dgm:t>
        <a:bodyPr/>
        <a:lstStyle/>
        <a:p>
          <a:endParaRPr lang="tr-TR"/>
        </a:p>
      </dgm:t>
    </dgm:pt>
    <dgm:pt modelId="{F09C680D-F8D2-4A22-82AE-0EDC19828D80}" type="pres">
      <dgm:prSet presAssocID="{F3797723-FC3C-430F-B50C-A2B7FD04E60D}" presName="accent_4" presStyleCnt="0"/>
      <dgm:spPr/>
    </dgm:pt>
    <dgm:pt modelId="{6AE78A2B-E105-4B98-AAA0-D274028FCB23}" type="pres">
      <dgm:prSet presAssocID="{F3797723-FC3C-430F-B50C-A2B7FD04E60D}" presName="accentRepeatNode" presStyleLbl="solidFgAcc1" presStyleIdx="3" presStyleCnt="4"/>
      <dgm:spPr/>
    </dgm:pt>
  </dgm:ptLst>
  <dgm:cxnLst>
    <dgm:cxn modelId="{EB18F350-2F4B-4BBA-89CB-9404F89B0B27}" type="presOf" srcId="{50ADC862-2A50-44EB-A885-4F532CC60175}" destId="{2B8FF5F4-E2A5-401D-B034-135D0CED0EDB}" srcOrd="0" destOrd="0" presId="urn:microsoft.com/office/officeart/2008/layout/VerticalCurvedList"/>
    <dgm:cxn modelId="{7CC7273F-E22E-49A4-B6D2-315B7986D89B}" type="presOf" srcId="{EB045CF5-7F89-4417-81A0-914CC91814FF}" destId="{D35C1B30-1E02-4032-8815-1556C5C679D2}" srcOrd="0" destOrd="0" presId="urn:microsoft.com/office/officeart/2008/layout/VerticalCurvedList"/>
    <dgm:cxn modelId="{EC2845EF-818E-442B-AD4C-6AF63336FD3C}" type="presOf" srcId="{58A7FFBE-3778-413D-A555-51D8DEF25395}" destId="{391DD2C2-830A-4E53-910A-20AC7947C3CA}" srcOrd="0" destOrd="0" presId="urn:microsoft.com/office/officeart/2008/layout/VerticalCurvedList"/>
    <dgm:cxn modelId="{90BFDBA0-EF92-49B9-B70B-43D6A6D2F8D0}" srcId="{58A7FFBE-3778-413D-A555-51D8DEF25395}" destId="{505FFF0A-D66E-4CF3-9BD6-FE2E9A8DE296}" srcOrd="0" destOrd="0" parTransId="{02F0C27F-D0C8-41F6-9772-6D16E97CFC4C}" sibTransId="{EB045CF5-7F89-4417-81A0-914CC91814FF}"/>
    <dgm:cxn modelId="{E0788891-D8F8-4A38-83F6-4DB02B476616}" srcId="{58A7FFBE-3778-413D-A555-51D8DEF25395}" destId="{210ED231-C95A-4924-8466-B6B6A10347AC}" srcOrd="1" destOrd="0" parTransId="{83192E71-0399-41DA-9ECB-7123D8D200BC}" sibTransId="{8B3B169A-01C7-4BC1-9E2B-6E438B438E9B}"/>
    <dgm:cxn modelId="{25326FAC-6BE5-4CD5-9A90-38CA5340885F}" type="presOf" srcId="{505FFF0A-D66E-4CF3-9BD6-FE2E9A8DE296}" destId="{1656AD1F-01D6-4466-94CB-9679D2A6D7C9}" srcOrd="0" destOrd="0" presId="urn:microsoft.com/office/officeart/2008/layout/VerticalCurvedList"/>
    <dgm:cxn modelId="{76EF9CF2-F891-4842-A3D3-E0D5F73FA21A}" srcId="{58A7FFBE-3778-413D-A555-51D8DEF25395}" destId="{F3797723-FC3C-430F-B50C-A2B7FD04E60D}" srcOrd="3" destOrd="0" parTransId="{C2DDCA2F-B0D3-4822-9FDB-A484773873F2}" sibTransId="{616761AE-D2EF-4798-99D4-2FD28F406A02}"/>
    <dgm:cxn modelId="{39D512E6-24ED-49D3-9E14-D54CD00EBEB4}" type="presOf" srcId="{F3797723-FC3C-430F-B50C-A2B7FD04E60D}" destId="{75F4AF06-6B1A-4222-A6BC-966ADABA001F}" srcOrd="0" destOrd="0" presId="urn:microsoft.com/office/officeart/2008/layout/VerticalCurvedList"/>
    <dgm:cxn modelId="{02C408E7-C481-4418-BCCC-9FE0987656D3}" srcId="{58A7FFBE-3778-413D-A555-51D8DEF25395}" destId="{50ADC862-2A50-44EB-A885-4F532CC60175}" srcOrd="2" destOrd="0" parTransId="{7909A4DE-E03A-4F3C-94A0-E8CEF69ADBB6}" sibTransId="{F2E18C9C-BA92-4B1A-81C5-B9265D6AFA83}"/>
    <dgm:cxn modelId="{33F1AC57-09B6-4F6C-80D3-0F62A668ECB2}" type="presOf" srcId="{210ED231-C95A-4924-8466-B6B6A10347AC}" destId="{23E3457F-4A30-442F-B4FF-0EDD0B4AC029}" srcOrd="0" destOrd="0" presId="urn:microsoft.com/office/officeart/2008/layout/VerticalCurvedList"/>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5F4E332F-D5D1-4CA4-8AD5-DB3CF4393FA7}" type="presParOf" srcId="{AD84FBCF-315D-42A1-A252-ED59FDF2E3ED}" destId="{1656AD1F-01D6-4466-94CB-9679D2A6D7C9}" srcOrd="1" destOrd="0" presId="urn:microsoft.com/office/officeart/2008/layout/VerticalCurvedList"/>
    <dgm:cxn modelId="{53E08B53-0553-41E6-ADF7-761CA0382C02}" type="presParOf" srcId="{AD84FBCF-315D-42A1-A252-ED59FDF2E3ED}" destId="{D01756C9-EC6D-49C6-8E30-F62570BB7D17}" srcOrd="2" destOrd="0" presId="urn:microsoft.com/office/officeart/2008/layout/VerticalCurvedList"/>
    <dgm:cxn modelId="{76C20DF5-D220-4FFA-B6B9-D6B28B8D17F5}" type="presParOf" srcId="{D01756C9-EC6D-49C6-8E30-F62570BB7D17}" destId="{1198EF29-9528-4A14-888A-629FDA2B8564}" srcOrd="0" destOrd="0" presId="urn:microsoft.com/office/officeart/2008/layout/VerticalCurvedList"/>
    <dgm:cxn modelId="{7680A825-3520-46DB-BB13-7FBC8A448520}" type="presParOf" srcId="{AD84FBCF-315D-42A1-A252-ED59FDF2E3ED}" destId="{23E3457F-4A30-442F-B4FF-0EDD0B4AC029}" srcOrd="3" destOrd="0" presId="urn:microsoft.com/office/officeart/2008/layout/VerticalCurvedList"/>
    <dgm:cxn modelId="{2D4E2AD6-68D3-4D08-A0D8-3BF7C30CFB12}" type="presParOf" srcId="{AD84FBCF-315D-42A1-A252-ED59FDF2E3ED}" destId="{057AE1B3-1638-48E2-89AB-F2ACE266ECF2}" srcOrd="4" destOrd="0" presId="urn:microsoft.com/office/officeart/2008/layout/VerticalCurvedList"/>
    <dgm:cxn modelId="{C1B320B1-08F4-4AF5-A9E8-27B7D92240E3}" type="presParOf" srcId="{057AE1B3-1638-48E2-89AB-F2ACE266ECF2}" destId="{33774946-99A9-41E2-949B-A633B03F3A52}" srcOrd="0" destOrd="0" presId="urn:microsoft.com/office/officeart/2008/layout/VerticalCurvedList"/>
    <dgm:cxn modelId="{B6C3CA25-D831-41D6-A53D-65B98457BB9E}" type="presParOf" srcId="{AD84FBCF-315D-42A1-A252-ED59FDF2E3ED}" destId="{2B8FF5F4-E2A5-401D-B034-135D0CED0EDB}" srcOrd="5" destOrd="0" presId="urn:microsoft.com/office/officeart/2008/layout/VerticalCurvedList"/>
    <dgm:cxn modelId="{4BF582FD-B0D9-405C-94EC-C16846E9636A}" type="presParOf" srcId="{AD84FBCF-315D-42A1-A252-ED59FDF2E3ED}" destId="{89BDF1CB-3094-4EFB-A5E1-B204605ECFD1}" srcOrd="6" destOrd="0" presId="urn:microsoft.com/office/officeart/2008/layout/VerticalCurvedList"/>
    <dgm:cxn modelId="{13118701-D59E-49BB-B934-CE4197493D74}" type="presParOf" srcId="{89BDF1CB-3094-4EFB-A5E1-B204605ECFD1}" destId="{BF215809-CA9B-491B-B264-5ED5174B2998}" srcOrd="0" destOrd="0" presId="urn:microsoft.com/office/officeart/2008/layout/VerticalCurvedList"/>
    <dgm:cxn modelId="{7287E631-410F-4F0F-B701-C07750ECB59B}" type="presParOf" srcId="{AD84FBCF-315D-42A1-A252-ED59FDF2E3ED}" destId="{75F4AF06-6B1A-4222-A6BC-966ADABA001F}" srcOrd="7" destOrd="0" presId="urn:microsoft.com/office/officeart/2008/layout/VerticalCurvedList"/>
    <dgm:cxn modelId="{0F487D51-510E-454E-A93C-42A4E9AC5D03}" type="presParOf" srcId="{AD84FBCF-315D-42A1-A252-ED59FDF2E3ED}" destId="{F09C680D-F8D2-4A22-82AE-0EDC19828D80}" srcOrd="8" destOrd="0" presId="urn:microsoft.com/office/officeart/2008/layout/VerticalCurvedList"/>
    <dgm:cxn modelId="{F6611D6C-8682-47CF-BF68-1D3297DD43A8}" type="presParOf" srcId="{F09C680D-F8D2-4A22-82AE-0EDC19828D80}" destId="{6AE78A2B-E105-4B98-AAA0-D274028FCB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A7FFBE-3778-413D-A555-51D8DEF253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E52B304D-FFA9-49B3-AF3D-28A2907E2FC1}">
      <dgm:prSet custT="1"/>
      <dgm:spPr>
        <a:solidFill>
          <a:schemeClr val="bg2">
            <a:lumMod val="90000"/>
          </a:schemeClr>
        </a:solidFill>
      </dgm:spPr>
      <dgm:t>
        <a:bodyPr/>
        <a:lstStyle/>
        <a:p>
          <a:pPr algn="just"/>
          <a:r>
            <a:rPr lang="tr-TR" sz="1800" dirty="0" smtClean="0"/>
            <a:t>Engellilere yönelik faaliyette bulunan sivil toplum kuruluşlarından, bir üst kuruluşa bağlı olanlar üst kuruluş değerlendirme raporunu, üst kuruluşa bağlı olmayanlar için ise Genelge eki taahhütname</a:t>
          </a:r>
          <a:endParaRPr lang="tr-TR" sz="1800" dirty="0"/>
        </a:p>
      </dgm:t>
    </dgm:pt>
    <dgm:pt modelId="{999DA840-CFE9-4715-A481-60248F9AAE80}" type="parTrans" cxnId="{F9CE798D-0E05-460E-90C3-2D19A2F65DFB}">
      <dgm:prSet/>
      <dgm:spPr/>
      <dgm:t>
        <a:bodyPr/>
        <a:lstStyle/>
        <a:p>
          <a:endParaRPr lang="tr-TR"/>
        </a:p>
      </dgm:t>
    </dgm:pt>
    <dgm:pt modelId="{04E7CBF4-21E9-45EA-95DE-5122098A918E}" type="sibTrans" cxnId="{F9CE798D-0E05-460E-90C3-2D19A2F65DFB}">
      <dgm:prSet/>
      <dgm:spPr/>
      <dgm:t>
        <a:bodyPr/>
        <a:lstStyle/>
        <a:p>
          <a:endParaRPr lang="tr-TR"/>
        </a:p>
      </dgm:t>
    </dgm:pt>
    <dgm:pt modelId="{EC079C1A-4534-441A-B627-596E265B0D82}">
      <dgm:prSet custT="1"/>
      <dgm:spPr>
        <a:solidFill>
          <a:schemeClr val="bg2">
            <a:lumMod val="90000"/>
          </a:schemeClr>
        </a:solidFill>
      </dgm:spPr>
      <dgm:t>
        <a:bodyPr/>
        <a:lstStyle/>
        <a:p>
          <a:pPr algn="just"/>
          <a:r>
            <a:rPr lang="tr-TR" sz="1800" dirty="0" smtClean="0"/>
            <a:t>Mesleki eğitim kursuna yönelik projelerde kullanılacak eğitim modülünün adı ve süresini belirtir yazı </a:t>
          </a:r>
          <a:endParaRPr lang="tr-TR" sz="1800" dirty="0"/>
        </a:p>
      </dgm:t>
    </dgm:pt>
    <dgm:pt modelId="{D16BCE66-9068-4B62-863E-5788C85EC3A5}" type="parTrans" cxnId="{D75E9C81-4C40-44FE-BDC4-7AC186CB4DA3}">
      <dgm:prSet/>
      <dgm:spPr/>
      <dgm:t>
        <a:bodyPr/>
        <a:lstStyle/>
        <a:p>
          <a:endParaRPr lang="tr-TR"/>
        </a:p>
      </dgm:t>
    </dgm:pt>
    <dgm:pt modelId="{F0AC7D21-319B-40D2-934D-9199934728F0}" type="sibTrans" cxnId="{D75E9C81-4C40-44FE-BDC4-7AC186CB4DA3}">
      <dgm:prSet/>
      <dgm:spPr/>
      <dgm:t>
        <a:bodyPr/>
        <a:lstStyle/>
        <a:p>
          <a:endParaRPr lang="tr-TR"/>
        </a:p>
      </dgm:t>
    </dgm:pt>
    <dgm:pt modelId="{90B59F98-DA2C-434C-8CD1-426E363334E8}">
      <dgm:prSet custT="1"/>
      <dgm:spPr>
        <a:solidFill>
          <a:schemeClr val="bg2">
            <a:lumMod val="90000"/>
          </a:schemeClr>
        </a:solidFill>
      </dgm:spPr>
      <dgm:t>
        <a:bodyPr/>
        <a:lstStyle/>
        <a:p>
          <a:pPr algn="just"/>
          <a:r>
            <a:rPr lang="tr-TR" sz="1800" dirty="0" smtClean="0"/>
            <a:t>Dernekler için İl Sivil Toplumla İlişkiler Müdürlüğü’nden alınmış güncel “Faaliyet Belgesi”, dernek yetkili kişileri yazısı ile üst kuruluşa tabi olunup olunmadığı yazısı</a:t>
          </a:r>
          <a:endParaRPr lang="tr-TR" sz="1800" dirty="0"/>
        </a:p>
      </dgm:t>
    </dgm:pt>
    <dgm:pt modelId="{664FB00E-73A2-45BC-8F3E-938DC27A57CB}" type="parTrans" cxnId="{A27C864E-94D3-479A-B197-71ED449FAD5F}">
      <dgm:prSet/>
      <dgm:spPr/>
      <dgm:t>
        <a:bodyPr/>
        <a:lstStyle/>
        <a:p>
          <a:endParaRPr lang="tr-TR"/>
        </a:p>
      </dgm:t>
    </dgm:pt>
    <dgm:pt modelId="{56A846CA-8C09-4593-8000-93BAF3379864}" type="sibTrans" cxnId="{A27C864E-94D3-479A-B197-71ED449FAD5F}">
      <dgm:prSet/>
      <dgm:spPr/>
      <dgm:t>
        <a:bodyPr/>
        <a:lstStyle/>
        <a:p>
          <a:endParaRPr lang="tr-TR"/>
        </a:p>
      </dgm:t>
    </dgm:pt>
    <dgm:pt modelId="{8EAAC0D3-59DC-44DF-B3FD-D523CE5073CC}">
      <dgm:prSet custT="1"/>
      <dgm:spPr>
        <a:solidFill>
          <a:schemeClr val="bg2">
            <a:lumMod val="90000"/>
          </a:schemeClr>
        </a:solidFill>
      </dgm:spPr>
      <dgm:t>
        <a:bodyPr/>
        <a:lstStyle/>
        <a:p>
          <a:pPr algn="just"/>
          <a:r>
            <a:rPr lang="tr-TR" sz="1800" dirty="0" smtClean="0"/>
            <a:t>Projelerde görev yapacak eğitici ve diğer personelin kişisel bilgileri ve iletişim bilgilerini de içerir özgeçmiş ile mesleki bilgilerini gösterir belge (diploma, sertifika vb.) örnekleri </a:t>
          </a:r>
          <a:endParaRPr lang="tr-TR" sz="1800" dirty="0"/>
        </a:p>
      </dgm:t>
    </dgm:pt>
    <dgm:pt modelId="{C5AC1B99-56F5-4CE2-BC33-109766000995}" type="parTrans" cxnId="{A100CFCB-FB54-4E67-8A03-1066A6005BC8}">
      <dgm:prSet/>
      <dgm:spPr/>
      <dgm:t>
        <a:bodyPr/>
        <a:lstStyle/>
        <a:p>
          <a:endParaRPr lang="tr-TR"/>
        </a:p>
      </dgm:t>
    </dgm:pt>
    <dgm:pt modelId="{8C079684-4122-43AD-A7FB-AC04429B1AF4}" type="sibTrans" cxnId="{A100CFCB-FB54-4E67-8A03-1066A6005BC8}">
      <dgm:prSet/>
      <dgm:spPr/>
      <dgm:t>
        <a:bodyPr/>
        <a:lstStyle/>
        <a:p>
          <a:endParaRPr lang="tr-TR"/>
        </a:p>
      </dgm:t>
    </dgm:pt>
    <dgm:pt modelId="{391DD2C2-830A-4E53-910A-20AC7947C3CA}" type="pres">
      <dgm:prSet presAssocID="{58A7FFBE-3778-413D-A555-51D8DEF25395}" presName="Name0" presStyleCnt="0">
        <dgm:presLayoutVars>
          <dgm:chMax val="7"/>
          <dgm:chPref val="7"/>
          <dgm:dir/>
        </dgm:presLayoutVars>
      </dgm:prSet>
      <dgm:spPr/>
      <dgm:t>
        <a:bodyPr/>
        <a:lstStyle/>
        <a:p>
          <a:endParaRPr lang="tr-TR"/>
        </a:p>
      </dgm:t>
    </dgm:pt>
    <dgm:pt modelId="{AD84FBCF-315D-42A1-A252-ED59FDF2E3ED}" type="pres">
      <dgm:prSet presAssocID="{58A7FFBE-3778-413D-A555-51D8DEF25395}" presName="Name1" presStyleCnt="0"/>
      <dgm:spPr/>
    </dgm:pt>
    <dgm:pt modelId="{DB666AD7-2D6A-4F9F-9304-A5FE350F06BD}" type="pres">
      <dgm:prSet presAssocID="{58A7FFBE-3778-413D-A555-51D8DEF25395}" presName="cycle" presStyleCnt="0"/>
      <dgm:spPr/>
    </dgm:pt>
    <dgm:pt modelId="{150BADBF-58D1-48E2-ABE7-5EB6858F8D45}" type="pres">
      <dgm:prSet presAssocID="{58A7FFBE-3778-413D-A555-51D8DEF25395}" presName="srcNode" presStyleLbl="node1" presStyleIdx="0" presStyleCnt="4"/>
      <dgm:spPr/>
    </dgm:pt>
    <dgm:pt modelId="{D35C1B30-1E02-4032-8815-1556C5C679D2}" type="pres">
      <dgm:prSet presAssocID="{58A7FFBE-3778-413D-A555-51D8DEF25395}" presName="conn" presStyleLbl="parChTrans1D2" presStyleIdx="0" presStyleCnt="1"/>
      <dgm:spPr/>
      <dgm:t>
        <a:bodyPr/>
        <a:lstStyle/>
        <a:p>
          <a:endParaRPr lang="tr-TR"/>
        </a:p>
      </dgm:t>
    </dgm:pt>
    <dgm:pt modelId="{E220F8EC-10E1-4822-8A7F-CDCAC40CFC53}" type="pres">
      <dgm:prSet presAssocID="{58A7FFBE-3778-413D-A555-51D8DEF25395}" presName="extraNode" presStyleLbl="node1" presStyleIdx="0" presStyleCnt="4"/>
      <dgm:spPr/>
    </dgm:pt>
    <dgm:pt modelId="{DD969F90-943F-4A24-AA35-5190DA25054C}" type="pres">
      <dgm:prSet presAssocID="{58A7FFBE-3778-413D-A555-51D8DEF25395}" presName="dstNode" presStyleLbl="node1" presStyleIdx="0" presStyleCnt="4"/>
      <dgm:spPr/>
    </dgm:pt>
    <dgm:pt modelId="{5B26A78F-E128-4162-B3B3-92B2989B15C3}" type="pres">
      <dgm:prSet presAssocID="{E52B304D-FFA9-49B3-AF3D-28A2907E2FC1}" presName="text_1" presStyleLbl="node1" presStyleIdx="0" presStyleCnt="4">
        <dgm:presLayoutVars>
          <dgm:bulletEnabled val="1"/>
        </dgm:presLayoutVars>
      </dgm:prSet>
      <dgm:spPr/>
      <dgm:t>
        <a:bodyPr/>
        <a:lstStyle/>
        <a:p>
          <a:endParaRPr lang="tr-TR"/>
        </a:p>
      </dgm:t>
    </dgm:pt>
    <dgm:pt modelId="{D6F332D0-1723-473A-ACD0-781587826D25}" type="pres">
      <dgm:prSet presAssocID="{E52B304D-FFA9-49B3-AF3D-28A2907E2FC1}" presName="accent_1" presStyleCnt="0"/>
      <dgm:spPr/>
    </dgm:pt>
    <dgm:pt modelId="{F4BE2CCE-047F-4658-8814-B91173D03FAC}" type="pres">
      <dgm:prSet presAssocID="{E52B304D-FFA9-49B3-AF3D-28A2907E2FC1}" presName="accentRepeatNode" presStyleLbl="solidFgAcc1" presStyleIdx="0" presStyleCnt="4"/>
      <dgm:spPr/>
    </dgm:pt>
    <dgm:pt modelId="{3B47AD13-EF13-414F-9518-8EDDD6B0863C}" type="pres">
      <dgm:prSet presAssocID="{EC079C1A-4534-441A-B627-596E265B0D82}" presName="text_2" presStyleLbl="node1" presStyleIdx="1" presStyleCnt="4">
        <dgm:presLayoutVars>
          <dgm:bulletEnabled val="1"/>
        </dgm:presLayoutVars>
      </dgm:prSet>
      <dgm:spPr/>
      <dgm:t>
        <a:bodyPr/>
        <a:lstStyle/>
        <a:p>
          <a:endParaRPr lang="tr-TR"/>
        </a:p>
      </dgm:t>
    </dgm:pt>
    <dgm:pt modelId="{5A34350A-9EF9-4C57-89F0-67C51DAD629A}" type="pres">
      <dgm:prSet presAssocID="{EC079C1A-4534-441A-B627-596E265B0D82}" presName="accent_2" presStyleCnt="0"/>
      <dgm:spPr/>
    </dgm:pt>
    <dgm:pt modelId="{30528AA0-34E2-4556-88C0-412AC4CDC636}" type="pres">
      <dgm:prSet presAssocID="{EC079C1A-4534-441A-B627-596E265B0D82}" presName="accentRepeatNode" presStyleLbl="solidFgAcc1" presStyleIdx="1" presStyleCnt="4"/>
      <dgm:spPr/>
    </dgm:pt>
    <dgm:pt modelId="{A0CFAFEA-56DD-4EB3-BB9B-6CF594C71C69}" type="pres">
      <dgm:prSet presAssocID="{90B59F98-DA2C-434C-8CD1-426E363334E8}" presName="text_3" presStyleLbl="node1" presStyleIdx="2" presStyleCnt="4">
        <dgm:presLayoutVars>
          <dgm:bulletEnabled val="1"/>
        </dgm:presLayoutVars>
      </dgm:prSet>
      <dgm:spPr/>
      <dgm:t>
        <a:bodyPr/>
        <a:lstStyle/>
        <a:p>
          <a:endParaRPr lang="tr-TR"/>
        </a:p>
      </dgm:t>
    </dgm:pt>
    <dgm:pt modelId="{C66FED9A-9B7D-490D-90E1-CBE517079464}" type="pres">
      <dgm:prSet presAssocID="{90B59F98-DA2C-434C-8CD1-426E363334E8}" presName="accent_3" presStyleCnt="0"/>
      <dgm:spPr/>
    </dgm:pt>
    <dgm:pt modelId="{F474B6EF-766C-4648-90F5-AF2AB2998E7A}" type="pres">
      <dgm:prSet presAssocID="{90B59F98-DA2C-434C-8CD1-426E363334E8}" presName="accentRepeatNode" presStyleLbl="solidFgAcc1" presStyleIdx="2" presStyleCnt="4"/>
      <dgm:spPr/>
    </dgm:pt>
    <dgm:pt modelId="{A8D0BBBF-B9AD-45CD-A137-2E1B19B7A437}" type="pres">
      <dgm:prSet presAssocID="{8EAAC0D3-59DC-44DF-B3FD-D523CE5073CC}" presName="text_4" presStyleLbl="node1" presStyleIdx="3" presStyleCnt="4" custScaleY="112115">
        <dgm:presLayoutVars>
          <dgm:bulletEnabled val="1"/>
        </dgm:presLayoutVars>
      </dgm:prSet>
      <dgm:spPr/>
      <dgm:t>
        <a:bodyPr/>
        <a:lstStyle/>
        <a:p>
          <a:endParaRPr lang="tr-TR"/>
        </a:p>
      </dgm:t>
    </dgm:pt>
    <dgm:pt modelId="{46AB6491-2C80-482B-9EFF-199A5ABA9393}" type="pres">
      <dgm:prSet presAssocID="{8EAAC0D3-59DC-44DF-B3FD-D523CE5073CC}" presName="accent_4" presStyleCnt="0"/>
      <dgm:spPr/>
    </dgm:pt>
    <dgm:pt modelId="{F13223E8-FE47-4DF6-B6E8-26738B9A1B6A}" type="pres">
      <dgm:prSet presAssocID="{8EAAC0D3-59DC-44DF-B3FD-D523CE5073CC}" presName="accentRepeatNode" presStyleLbl="solidFgAcc1" presStyleIdx="3" presStyleCnt="4"/>
      <dgm:spPr/>
    </dgm:pt>
  </dgm:ptLst>
  <dgm:cxnLst>
    <dgm:cxn modelId="{A100CFCB-FB54-4E67-8A03-1066A6005BC8}" srcId="{58A7FFBE-3778-413D-A555-51D8DEF25395}" destId="{8EAAC0D3-59DC-44DF-B3FD-D523CE5073CC}" srcOrd="3" destOrd="0" parTransId="{C5AC1B99-56F5-4CE2-BC33-109766000995}" sibTransId="{8C079684-4122-43AD-A7FB-AC04429B1AF4}"/>
    <dgm:cxn modelId="{EC2845EF-818E-442B-AD4C-6AF63336FD3C}" type="presOf" srcId="{58A7FFBE-3778-413D-A555-51D8DEF25395}" destId="{391DD2C2-830A-4E53-910A-20AC7947C3CA}" srcOrd="0" destOrd="0" presId="urn:microsoft.com/office/officeart/2008/layout/VerticalCurvedList"/>
    <dgm:cxn modelId="{53C0BE9D-1886-4290-90AB-B4036B4C249E}" type="presOf" srcId="{EC079C1A-4534-441A-B627-596E265B0D82}" destId="{3B47AD13-EF13-414F-9518-8EDDD6B0863C}" srcOrd="0" destOrd="0" presId="urn:microsoft.com/office/officeart/2008/layout/VerticalCurvedList"/>
    <dgm:cxn modelId="{F9CE798D-0E05-460E-90C3-2D19A2F65DFB}" srcId="{58A7FFBE-3778-413D-A555-51D8DEF25395}" destId="{E52B304D-FFA9-49B3-AF3D-28A2907E2FC1}" srcOrd="0" destOrd="0" parTransId="{999DA840-CFE9-4715-A481-60248F9AAE80}" sibTransId="{04E7CBF4-21E9-45EA-95DE-5122098A918E}"/>
    <dgm:cxn modelId="{D75E9C81-4C40-44FE-BDC4-7AC186CB4DA3}" srcId="{58A7FFBE-3778-413D-A555-51D8DEF25395}" destId="{EC079C1A-4534-441A-B627-596E265B0D82}" srcOrd="1" destOrd="0" parTransId="{D16BCE66-9068-4B62-863E-5788C85EC3A5}" sibTransId="{F0AC7D21-319B-40D2-934D-9199934728F0}"/>
    <dgm:cxn modelId="{EB8FC0A9-596F-43FB-A5AB-B24FBFA0D98E}" type="presOf" srcId="{E52B304D-FFA9-49B3-AF3D-28A2907E2FC1}" destId="{5B26A78F-E128-4162-B3B3-92B2989B15C3}" srcOrd="0" destOrd="0" presId="urn:microsoft.com/office/officeart/2008/layout/VerticalCurvedList"/>
    <dgm:cxn modelId="{5A01102C-C149-4F3E-8C49-A6139B928245}" type="presOf" srcId="{90B59F98-DA2C-434C-8CD1-426E363334E8}" destId="{A0CFAFEA-56DD-4EB3-BB9B-6CF594C71C69}" srcOrd="0" destOrd="0" presId="urn:microsoft.com/office/officeart/2008/layout/VerticalCurvedList"/>
    <dgm:cxn modelId="{D1F73F9C-0BBE-4642-A27C-94129CDC1C23}" type="presOf" srcId="{8EAAC0D3-59DC-44DF-B3FD-D523CE5073CC}" destId="{A8D0BBBF-B9AD-45CD-A137-2E1B19B7A437}" srcOrd="0" destOrd="0" presId="urn:microsoft.com/office/officeart/2008/layout/VerticalCurvedList"/>
    <dgm:cxn modelId="{F1AD8019-88E1-45B0-B7FD-8A7DECC33174}" type="presOf" srcId="{04E7CBF4-21E9-45EA-95DE-5122098A918E}" destId="{D35C1B30-1E02-4032-8815-1556C5C679D2}" srcOrd="0" destOrd="0" presId="urn:microsoft.com/office/officeart/2008/layout/VerticalCurvedList"/>
    <dgm:cxn modelId="{A27C864E-94D3-479A-B197-71ED449FAD5F}" srcId="{58A7FFBE-3778-413D-A555-51D8DEF25395}" destId="{90B59F98-DA2C-434C-8CD1-426E363334E8}" srcOrd="2" destOrd="0" parTransId="{664FB00E-73A2-45BC-8F3E-938DC27A57CB}" sibTransId="{56A846CA-8C09-4593-8000-93BAF3379864}"/>
    <dgm:cxn modelId="{4B6E749D-7FD1-42EC-A4BC-99E5BBC4C7D1}" type="presParOf" srcId="{391DD2C2-830A-4E53-910A-20AC7947C3CA}" destId="{AD84FBCF-315D-42A1-A252-ED59FDF2E3ED}" srcOrd="0" destOrd="0" presId="urn:microsoft.com/office/officeart/2008/layout/VerticalCurvedList"/>
    <dgm:cxn modelId="{FF938EAC-7913-4B60-B56B-8B656DD37A08}" type="presParOf" srcId="{AD84FBCF-315D-42A1-A252-ED59FDF2E3ED}" destId="{DB666AD7-2D6A-4F9F-9304-A5FE350F06BD}" srcOrd="0" destOrd="0" presId="urn:microsoft.com/office/officeart/2008/layout/VerticalCurvedList"/>
    <dgm:cxn modelId="{8548F555-6FA6-4DFF-A8F9-F4B3A1D27255}" type="presParOf" srcId="{DB666AD7-2D6A-4F9F-9304-A5FE350F06BD}" destId="{150BADBF-58D1-48E2-ABE7-5EB6858F8D45}" srcOrd="0" destOrd="0" presId="urn:microsoft.com/office/officeart/2008/layout/VerticalCurvedList"/>
    <dgm:cxn modelId="{E6DA44E6-6ACA-4601-8D31-6885AF06F9A2}" type="presParOf" srcId="{DB666AD7-2D6A-4F9F-9304-A5FE350F06BD}" destId="{D35C1B30-1E02-4032-8815-1556C5C679D2}" srcOrd="1" destOrd="0" presId="urn:microsoft.com/office/officeart/2008/layout/VerticalCurvedList"/>
    <dgm:cxn modelId="{33DB132B-5F7C-4358-87CA-9D09E7A04A38}" type="presParOf" srcId="{DB666AD7-2D6A-4F9F-9304-A5FE350F06BD}" destId="{E220F8EC-10E1-4822-8A7F-CDCAC40CFC53}" srcOrd="2" destOrd="0" presId="urn:microsoft.com/office/officeart/2008/layout/VerticalCurvedList"/>
    <dgm:cxn modelId="{CAE30234-D65F-4086-B67C-02C5B60E3150}" type="presParOf" srcId="{DB666AD7-2D6A-4F9F-9304-A5FE350F06BD}" destId="{DD969F90-943F-4A24-AA35-5190DA25054C}" srcOrd="3" destOrd="0" presId="urn:microsoft.com/office/officeart/2008/layout/VerticalCurvedList"/>
    <dgm:cxn modelId="{B6F1E09E-A3A7-428F-AC8C-E2AEE09EB018}" type="presParOf" srcId="{AD84FBCF-315D-42A1-A252-ED59FDF2E3ED}" destId="{5B26A78F-E128-4162-B3B3-92B2989B15C3}" srcOrd="1" destOrd="0" presId="urn:microsoft.com/office/officeart/2008/layout/VerticalCurvedList"/>
    <dgm:cxn modelId="{F5FEF951-9613-47D7-8A5E-F625196ED992}" type="presParOf" srcId="{AD84FBCF-315D-42A1-A252-ED59FDF2E3ED}" destId="{D6F332D0-1723-473A-ACD0-781587826D25}" srcOrd="2" destOrd="0" presId="urn:microsoft.com/office/officeart/2008/layout/VerticalCurvedList"/>
    <dgm:cxn modelId="{B1F437CB-74BA-4912-AF90-059B926C7C47}" type="presParOf" srcId="{D6F332D0-1723-473A-ACD0-781587826D25}" destId="{F4BE2CCE-047F-4658-8814-B91173D03FAC}" srcOrd="0" destOrd="0" presId="urn:microsoft.com/office/officeart/2008/layout/VerticalCurvedList"/>
    <dgm:cxn modelId="{69297903-FB97-4DB2-9474-83CEAFFB5643}" type="presParOf" srcId="{AD84FBCF-315D-42A1-A252-ED59FDF2E3ED}" destId="{3B47AD13-EF13-414F-9518-8EDDD6B0863C}" srcOrd="3" destOrd="0" presId="urn:microsoft.com/office/officeart/2008/layout/VerticalCurvedList"/>
    <dgm:cxn modelId="{C19FCE66-D28B-42F6-B60B-E0CE5865DE67}" type="presParOf" srcId="{AD84FBCF-315D-42A1-A252-ED59FDF2E3ED}" destId="{5A34350A-9EF9-4C57-89F0-67C51DAD629A}" srcOrd="4" destOrd="0" presId="urn:microsoft.com/office/officeart/2008/layout/VerticalCurvedList"/>
    <dgm:cxn modelId="{B3D8415B-27CD-4E42-AF1A-FDAB3FB7E833}" type="presParOf" srcId="{5A34350A-9EF9-4C57-89F0-67C51DAD629A}" destId="{30528AA0-34E2-4556-88C0-412AC4CDC636}" srcOrd="0" destOrd="0" presId="urn:microsoft.com/office/officeart/2008/layout/VerticalCurvedList"/>
    <dgm:cxn modelId="{61762D2D-D61A-40B0-B4D1-1DBFC5E311C7}" type="presParOf" srcId="{AD84FBCF-315D-42A1-A252-ED59FDF2E3ED}" destId="{A0CFAFEA-56DD-4EB3-BB9B-6CF594C71C69}" srcOrd="5" destOrd="0" presId="urn:microsoft.com/office/officeart/2008/layout/VerticalCurvedList"/>
    <dgm:cxn modelId="{F46948C2-5C3B-4C33-9C00-4FC9745F185B}" type="presParOf" srcId="{AD84FBCF-315D-42A1-A252-ED59FDF2E3ED}" destId="{C66FED9A-9B7D-490D-90E1-CBE517079464}" srcOrd="6" destOrd="0" presId="urn:microsoft.com/office/officeart/2008/layout/VerticalCurvedList"/>
    <dgm:cxn modelId="{CB54A5D6-48C1-4F5F-AF1D-E0F0D02C7467}" type="presParOf" srcId="{C66FED9A-9B7D-490D-90E1-CBE517079464}" destId="{F474B6EF-766C-4648-90F5-AF2AB2998E7A}" srcOrd="0" destOrd="0" presId="urn:microsoft.com/office/officeart/2008/layout/VerticalCurvedList"/>
    <dgm:cxn modelId="{D6504D37-CBA1-48C6-AAE3-12B601EDB473}" type="presParOf" srcId="{AD84FBCF-315D-42A1-A252-ED59FDF2E3ED}" destId="{A8D0BBBF-B9AD-45CD-A137-2E1B19B7A437}" srcOrd="7" destOrd="0" presId="urn:microsoft.com/office/officeart/2008/layout/VerticalCurvedList"/>
    <dgm:cxn modelId="{7F2C1BA2-ADDF-47DA-B91D-2B0908F5BDEA}" type="presParOf" srcId="{AD84FBCF-315D-42A1-A252-ED59FDF2E3ED}" destId="{46AB6491-2C80-482B-9EFF-199A5ABA9393}" srcOrd="8" destOrd="0" presId="urn:microsoft.com/office/officeart/2008/layout/VerticalCurvedList"/>
    <dgm:cxn modelId="{801441E8-B126-42C6-9167-6001FDCB7779}" type="presParOf" srcId="{46AB6491-2C80-482B-9EFF-199A5ABA9393}" destId="{F13223E8-FE47-4DF6-B6E8-26738B9A1B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1067BA-8F92-49BC-BF29-04229FB25DA5}"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tr-TR"/>
        </a:p>
      </dgm:t>
    </dgm:pt>
    <dgm:pt modelId="{59332223-EEAA-4F1F-8971-60CD5ADF3B6C}">
      <dgm:prSet custT="1"/>
      <dgm:spPr/>
      <dgm:t>
        <a:bodyPr/>
        <a:lstStyle/>
        <a:p>
          <a:r>
            <a:rPr lang="tr-TR" sz="1200" dirty="0" smtClean="0"/>
            <a:t>İŞKUR’a kayıtlı işsiz olması,</a:t>
          </a:r>
          <a:endParaRPr lang="tr-TR" sz="1200" dirty="0"/>
        </a:p>
      </dgm:t>
    </dgm:pt>
    <dgm:pt modelId="{AB190AC7-80E3-4BD9-96AA-DABDB8486719}" type="parTrans" cxnId="{B7E93B01-53E9-4AA1-9379-29720EAD4934}">
      <dgm:prSet/>
      <dgm:spPr/>
      <dgm:t>
        <a:bodyPr/>
        <a:lstStyle/>
        <a:p>
          <a:endParaRPr lang="tr-TR"/>
        </a:p>
      </dgm:t>
    </dgm:pt>
    <dgm:pt modelId="{8F13F984-2893-44F6-BB4E-66D239196FFA}" type="sibTrans" cxnId="{B7E93B01-53E9-4AA1-9379-29720EAD4934}">
      <dgm:prSet/>
      <dgm:spPr/>
      <dgm:t>
        <a:bodyPr/>
        <a:lstStyle/>
        <a:p>
          <a:endParaRPr lang="tr-TR"/>
        </a:p>
      </dgm:t>
    </dgm:pt>
    <dgm:pt modelId="{02B94656-1AD7-44AD-B88D-D22FED9D7E7D}">
      <dgm:prSet custT="1"/>
      <dgm:spPr/>
      <dgm:t>
        <a:bodyPr/>
        <a:lstStyle/>
        <a:p>
          <a:r>
            <a:rPr lang="tr-TR" sz="1100" dirty="0" smtClean="0"/>
            <a:t>Bedensel, zihinsel, ruhsal, duygusal ve sosyal yeteneklerini çeşitli derecelerle kaybetmesi nedeniyle işgücü kaybının en az % 40 olduğunun “Engellilere Verilecek Sağlık Kurulu Raporları” ile belgelendirilebilmesi, </a:t>
          </a:r>
          <a:endParaRPr lang="tr-TR" sz="1100" dirty="0"/>
        </a:p>
      </dgm:t>
    </dgm:pt>
    <dgm:pt modelId="{EC78B6C7-20DF-4CA8-8FC8-2C147AFF31B9}" type="parTrans" cxnId="{2A543B86-5E50-4AFC-AB23-C56CF25B5FF7}">
      <dgm:prSet/>
      <dgm:spPr/>
      <dgm:t>
        <a:bodyPr/>
        <a:lstStyle/>
        <a:p>
          <a:endParaRPr lang="tr-TR"/>
        </a:p>
      </dgm:t>
    </dgm:pt>
    <dgm:pt modelId="{139EE0E2-B031-4642-B8CC-E95A0415C135}" type="sibTrans" cxnId="{2A543B86-5E50-4AFC-AB23-C56CF25B5FF7}">
      <dgm:prSet/>
      <dgm:spPr/>
      <dgm:t>
        <a:bodyPr/>
        <a:lstStyle/>
        <a:p>
          <a:endParaRPr lang="tr-TR"/>
        </a:p>
      </dgm:t>
    </dgm:pt>
    <dgm:pt modelId="{C9C1F4A7-30E2-4F00-B764-E831544E52C0}">
      <dgm:prSet custT="1"/>
      <dgm:spPr/>
      <dgm:t>
        <a:bodyPr/>
        <a:lstStyle/>
        <a:p>
          <a:r>
            <a:rPr lang="tr-TR" sz="1200" dirty="0" smtClean="0"/>
            <a:t>En az 15 yaşını tamamlamış olması,</a:t>
          </a:r>
          <a:endParaRPr lang="tr-TR" sz="1200" dirty="0"/>
        </a:p>
      </dgm:t>
    </dgm:pt>
    <dgm:pt modelId="{7347EF74-D711-488C-BF07-08342D08AC9F}" type="parTrans" cxnId="{8D577EEE-8EF9-406A-B5CE-DE911C764528}">
      <dgm:prSet/>
      <dgm:spPr/>
      <dgm:t>
        <a:bodyPr/>
        <a:lstStyle/>
        <a:p>
          <a:endParaRPr lang="tr-TR"/>
        </a:p>
      </dgm:t>
    </dgm:pt>
    <dgm:pt modelId="{99F87C57-01EF-49B3-8134-7FD4E77A1538}" type="sibTrans" cxnId="{8D577EEE-8EF9-406A-B5CE-DE911C764528}">
      <dgm:prSet/>
      <dgm:spPr/>
      <dgm:t>
        <a:bodyPr/>
        <a:lstStyle/>
        <a:p>
          <a:endParaRPr lang="tr-TR"/>
        </a:p>
      </dgm:t>
    </dgm:pt>
    <dgm:pt modelId="{40D30B9C-8EDF-4E85-9BF0-AA56E48CC6FB}">
      <dgm:prSet custT="1"/>
      <dgm:spPr/>
      <dgm:t>
        <a:bodyPr/>
        <a:lstStyle/>
        <a:p>
          <a:r>
            <a:rPr lang="tr-TR" sz="1200" dirty="0" smtClean="0"/>
            <a:t>Emekli olmaması,</a:t>
          </a:r>
          <a:endParaRPr lang="tr-TR" sz="1200" dirty="0"/>
        </a:p>
      </dgm:t>
    </dgm:pt>
    <dgm:pt modelId="{05799F2D-D2E2-4E6D-8754-3308325A7215}" type="parTrans" cxnId="{A2CE85EA-67DE-4DD3-AA27-64635AFE6349}">
      <dgm:prSet/>
      <dgm:spPr/>
      <dgm:t>
        <a:bodyPr/>
        <a:lstStyle/>
        <a:p>
          <a:endParaRPr lang="tr-TR"/>
        </a:p>
      </dgm:t>
    </dgm:pt>
    <dgm:pt modelId="{548557DB-4C94-4EB9-882E-F077AFDD1612}" type="sibTrans" cxnId="{A2CE85EA-67DE-4DD3-AA27-64635AFE6349}">
      <dgm:prSet/>
      <dgm:spPr/>
      <dgm:t>
        <a:bodyPr/>
        <a:lstStyle/>
        <a:p>
          <a:endParaRPr lang="tr-TR"/>
        </a:p>
      </dgm:t>
    </dgm:pt>
    <dgm:pt modelId="{439266D2-A9DE-4162-BDB0-E35DEABC512B}">
      <dgm:prSet custT="1"/>
      <dgm:spPr/>
      <dgm:t>
        <a:bodyPr/>
        <a:lstStyle/>
        <a:p>
          <a:r>
            <a:rPr lang="tr-TR" sz="1200" dirty="0" smtClean="0"/>
            <a:t>Kurs ve programlara katılmama yönünde yaptırım uygulanmıyor olması,</a:t>
          </a:r>
          <a:endParaRPr lang="tr-TR" sz="1200" dirty="0"/>
        </a:p>
      </dgm:t>
    </dgm:pt>
    <dgm:pt modelId="{1BDEB044-539D-4136-8E33-02896502B690}" type="parTrans" cxnId="{5C01B7B6-FA0C-480D-93A7-A51E9E798E0D}">
      <dgm:prSet/>
      <dgm:spPr/>
      <dgm:t>
        <a:bodyPr/>
        <a:lstStyle/>
        <a:p>
          <a:endParaRPr lang="tr-TR"/>
        </a:p>
      </dgm:t>
    </dgm:pt>
    <dgm:pt modelId="{792574B3-780B-4A2E-BC36-6EA11519C0B2}" type="sibTrans" cxnId="{5C01B7B6-FA0C-480D-93A7-A51E9E798E0D}">
      <dgm:prSet/>
      <dgm:spPr/>
      <dgm:t>
        <a:bodyPr/>
        <a:lstStyle/>
        <a:p>
          <a:endParaRPr lang="tr-TR"/>
        </a:p>
      </dgm:t>
    </dgm:pt>
    <dgm:pt modelId="{BA8C1E5F-259C-467D-BA4F-4480DF953BFD}">
      <dgm:prSet custT="1"/>
      <dgm:spPr/>
      <dgm:t>
        <a:bodyPr/>
        <a:lstStyle/>
        <a:p>
          <a:r>
            <a:rPr lang="tr-TR" sz="1200" dirty="0" smtClean="0"/>
            <a:t>Örgün öğretimde (özel eğitim ve rehabilitasyon dahil) öğrenci olmaması,</a:t>
          </a:r>
          <a:endParaRPr lang="tr-TR" sz="1200" dirty="0"/>
        </a:p>
      </dgm:t>
    </dgm:pt>
    <dgm:pt modelId="{257DBC05-7441-40F7-AE17-1402AA8258E9}" type="parTrans" cxnId="{C8F60DD8-1474-44A9-AA9E-861A4B609BBB}">
      <dgm:prSet/>
      <dgm:spPr/>
      <dgm:t>
        <a:bodyPr/>
        <a:lstStyle/>
        <a:p>
          <a:endParaRPr lang="tr-TR"/>
        </a:p>
      </dgm:t>
    </dgm:pt>
    <dgm:pt modelId="{8DE0AA24-31D6-403E-B18F-148038EC5A1F}" type="sibTrans" cxnId="{C8F60DD8-1474-44A9-AA9E-861A4B609BBB}">
      <dgm:prSet/>
      <dgm:spPr/>
      <dgm:t>
        <a:bodyPr/>
        <a:lstStyle/>
        <a:p>
          <a:endParaRPr lang="tr-TR"/>
        </a:p>
      </dgm:t>
    </dgm:pt>
    <dgm:pt modelId="{D4154A82-2544-4C93-AA3A-1066578061EF}">
      <dgm:prSet custT="1"/>
      <dgm:spPr/>
      <dgm:t>
        <a:bodyPr/>
        <a:lstStyle/>
        <a:p>
          <a:r>
            <a:rPr lang="tr-TR" sz="1200" dirty="0" smtClean="0"/>
            <a:t>İki kurs arasında en az altı ay beklemiş olması,</a:t>
          </a:r>
          <a:endParaRPr lang="tr-TR" sz="1200" dirty="0"/>
        </a:p>
      </dgm:t>
    </dgm:pt>
    <dgm:pt modelId="{4CC18999-FD58-4F70-B51B-1F4252B83CF7}" type="parTrans" cxnId="{A545CBE2-1BEC-44BD-ABC5-88772FE3DA81}">
      <dgm:prSet/>
      <dgm:spPr/>
      <dgm:t>
        <a:bodyPr/>
        <a:lstStyle/>
        <a:p>
          <a:endParaRPr lang="tr-TR"/>
        </a:p>
      </dgm:t>
    </dgm:pt>
    <dgm:pt modelId="{88468693-8606-4F23-A018-A42D332EB7C3}" type="sibTrans" cxnId="{A545CBE2-1BEC-44BD-ABC5-88772FE3DA81}">
      <dgm:prSet/>
      <dgm:spPr/>
      <dgm:t>
        <a:bodyPr/>
        <a:lstStyle/>
        <a:p>
          <a:endParaRPr lang="tr-TR"/>
        </a:p>
      </dgm:t>
    </dgm:pt>
    <dgm:pt modelId="{429A4D45-262B-4293-AB57-B933C633B007}">
      <dgm:prSet custT="1"/>
      <dgm:spPr/>
      <dgm:t>
        <a:bodyPr/>
        <a:lstStyle/>
        <a:p>
          <a:r>
            <a:rPr lang="tr-TR" sz="1200" dirty="0" smtClean="0"/>
            <a:t>Daha önce aynı meslekte İŞKUR aracılığı ile eğitim almamış olması,</a:t>
          </a:r>
          <a:endParaRPr lang="tr-TR" sz="1200" dirty="0"/>
        </a:p>
      </dgm:t>
    </dgm:pt>
    <dgm:pt modelId="{9DD8ED4B-18D8-4A0B-B470-FE689CE821C7}" type="parTrans" cxnId="{2CEA88CE-06ED-45BC-BCD0-1DDF21EFB739}">
      <dgm:prSet/>
      <dgm:spPr/>
      <dgm:t>
        <a:bodyPr/>
        <a:lstStyle/>
        <a:p>
          <a:endParaRPr lang="tr-TR"/>
        </a:p>
      </dgm:t>
    </dgm:pt>
    <dgm:pt modelId="{32DF0327-B9A9-464B-87DE-72AF092B4B57}" type="sibTrans" cxnId="{2CEA88CE-06ED-45BC-BCD0-1DDF21EFB739}">
      <dgm:prSet/>
      <dgm:spPr/>
      <dgm:t>
        <a:bodyPr/>
        <a:lstStyle/>
        <a:p>
          <a:endParaRPr lang="tr-TR"/>
        </a:p>
      </dgm:t>
    </dgm:pt>
    <dgm:pt modelId="{FFF903FF-1F79-42D2-93B1-3C3E22666AA0}">
      <dgm:prSet custT="1"/>
      <dgm:spPr/>
      <dgm:t>
        <a:bodyPr/>
        <a:lstStyle/>
        <a:p>
          <a:r>
            <a:rPr lang="tr-TR" sz="1200" dirty="0" smtClean="0"/>
            <a:t>Tamamlayıcı meslekler hariç, aynı proje sahibinin bir başka kursuna katılmamış olması. </a:t>
          </a:r>
          <a:endParaRPr lang="tr-TR" sz="1200" dirty="0"/>
        </a:p>
      </dgm:t>
    </dgm:pt>
    <dgm:pt modelId="{C9AF258E-D9F1-4B7E-9774-D1FD2E4C834E}" type="parTrans" cxnId="{B4D5BA52-99BA-4F4C-BC0B-C2CA1F12D044}">
      <dgm:prSet/>
      <dgm:spPr/>
      <dgm:t>
        <a:bodyPr/>
        <a:lstStyle/>
        <a:p>
          <a:endParaRPr lang="tr-TR"/>
        </a:p>
      </dgm:t>
    </dgm:pt>
    <dgm:pt modelId="{C5A51BE1-BD71-484B-B183-F317150BD48D}" type="sibTrans" cxnId="{B4D5BA52-99BA-4F4C-BC0B-C2CA1F12D044}">
      <dgm:prSet/>
      <dgm:spPr/>
      <dgm:t>
        <a:bodyPr/>
        <a:lstStyle/>
        <a:p>
          <a:endParaRPr lang="tr-TR"/>
        </a:p>
      </dgm:t>
    </dgm:pt>
    <dgm:pt modelId="{7BD1873E-D59B-45BB-BB19-3ABAD8E6C7E9}" type="pres">
      <dgm:prSet presAssocID="{F21067BA-8F92-49BC-BF29-04229FB25DA5}" presName="linear" presStyleCnt="0">
        <dgm:presLayoutVars>
          <dgm:dir/>
          <dgm:animLvl val="lvl"/>
          <dgm:resizeHandles val="exact"/>
        </dgm:presLayoutVars>
      </dgm:prSet>
      <dgm:spPr/>
      <dgm:t>
        <a:bodyPr/>
        <a:lstStyle/>
        <a:p>
          <a:endParaRPr lang="tr-TR"/>
        </a:p>
      </dgm:t>
    </dgm:pt>
    <dgm:pt modelId="{51B8389E-E13F-416E-8122-FCFFC9E61E27}" type="pres">
      <dgm:prSet presAssocID="{59332223-EEAA-4F1F-8971-60CD5ADF3B6C}" presName="parentLin" presStyleCnt="0"/>
      <dgm:spPr/>
    </dgm:pt>
    <dgm:pt modelId="{0E499BC6-A62E-4C87-A20C-22A59A7C31C9}" type="pres">
      <dgm:prSet presAssocID="{59332223-EEAA-4F1F-8971-60CD5ADF3B6C}" presName="parentLeftMargin" presStyleLbl="node1" presStyleIdx="0" presStyleCnt="9"/>
      <dgm:spPr/>
      <dgm:t>
        <a:bodyPr/>
        <a:lstStyle/>
        <a:p>
          <a:endParaRPr lang="tr-TR"/>
        </a:p>
      </dgm:t>
    </dgm:pt>
    <dgm:pt modelId="{E8C15CB9-50B1-463F-9E97-23270B45AE21}" type="pres">
      <dgm:prSet presAssocID="{59332223-EEAA-4F1F-8971-60CD5ADF3B6C}" presName="parentText" presStyleLbl="node1" presStyleIdx="0" presStyleCnt="9" custScaleX="111789">
        <dgm:presLayoutVars>
          <dgm:chMax val="0"/>
          <dgm:bulletEnabled val="1"/>
        </dgm:presLayoutVars>
      </dgm:prSet>
      <dgm:spPr/>
      <dgm:t>
        <a:bodyPr/>
        <a:lstStyle/>
        <a:p>
          <a:endParaRPr lang="tr-TR"/>
        </a:p>
      </dgm:t>
    </dgm:pt>
    <dgm:pt modelId="{582109C7-F714-466D-8947-548056EE9CC9}" type="pres">
      <dgm:prSet presAssocID="{59332223-EEAA-4F1F-8971-60CD5ADF3B6C}" presName="negativeSpace" presStyleCnt="0"/>
      <dgm:spPr/>
    </dgm:pt>
    <dgm:pt modelId="{A1C2CA7C-6E3B-452C-99CB-985BFEB45C5F}" type="pres">
      <dgm:prSet presAssocID="{59332223-EEAA-4F1F-8971-60CD5ADF3B6C}" presName="childText" presStyleLbl="conFgAcc1" presStyleIdx="0" presStyleCnt="9">
        <dgm:presLayoutVars>
          <dgm:bulletEnabled val="1"/>
        </dgm:presLayoutVars>
      </dgm:prSet>
      <dgm:spPr/>
    </dgm:pt>
    <dgm:pt modelId="{2128D34F-9B29-44CD-A259-DB332C77B596}" type="pres">
      <dgm:prSet presAssocID="{8F13F984-2893-44F6-BB4E-66D239196FFA}" presName="spaceBetweenRectangles" presStyleCnt="0"/>
      <dgm:spPr/>
    </dgm:pt>
    <dgm:pt modelId="{7CCB041F-9245-43DA-B58C-EBA3C262171B}" type="pres">
      <dgm:prSet presAssocID="{02B94656-1AD7-44AD-B88D-D22FED9D7E7D}" presName="parentLin" presStyleCnt="0"/>
      <dgm:spPr/>
    </dgm:pt>
    <dgm:pt modelId="{37499298-487C-45E1-8FE3-C0E8F1B04E83}" type="pres">
      <dgm:prSet presAssocID="{02B94656-1AD7-44AD-B88D-D22FED9D7E7D}" presName="parentLeftMargin" presStyleLbl="node1" presStyleIdx="0" presStyleCnt="9"/>
      <dgm:spPr/>
      <dgm:t>
        <a:bodyPr/>
        <a:lstStyle/>
        <a:p>
          <a:endParaRPr lang="tr-TR"/>
        </a:p>
      </dgm:t>
    </dgm:pt>
    <dgm:pt modelId="{8B38B937-25EF-47CB-BFB5-7068EC4AEA88}" type="pres">
      <dgm:prSet presAssocID="{02B94656-1AD7-44AD-B88D-D22FED9D7E7D}" presName="parentText" presStyleLbl="node1" presStyleIdx="1" presStyleCnt="9" custScaleX="111789">
        <dgm:presLayoutVars>
          <dgm:chMax val="0"/>
          <dgm:bulletEnabled val="1"/>
        </dgm:presLayoutVars>
      </dgm:prSet>
      <dgm:spPr/>
      <dgm:t>
        <a:bodyPr/>
        <a:lstStyle/>
        <a:p>
          <a:endParaRPr lang="tr-TR"/>
        </a:p>
      </dgm:t>
    </dgm:pt>
    <dgm:pt modelId="{7E913608-CD4A-4671-8AD4-695CD440FD9E}" type="pres">
      <dgm:prSet presAssocID="{02B94656-1AD7-44AD-B88D-D22FED9D7E7D}" presName="negativeSpace" presStyleCnt="0"/>
      <dgm:spPr/>
    </dgm:pt>
    <dgm:pt modelId="{AC4E8FC8-3869-4F08-BC43-F29E58032480}" type="pres">
      <dgm:prSet presAssocID="{02B94656-1AD7-44AD-B88D-D22FED9D7E7D}" presName="childText" presStyleLbl="conFgAcc1" presStyleIdx="1" presStyleCnt="9">
        <dgm:presLayoutVars>
          <dgm:bulletEnabled val="1"/>
        </dgm:presLayoutVars>
      </dgm:prSet>
      <dgm:spPr/>
    </dgm:pt>
    <dgm:pt modelId="{779203EA-3DA0-4CBD-B90D-AD0F88F08F84}" type="pres">
      <dgm:prSet presAssocID="{139EE0E2-B031-4642-B8CC-E95A0415C135}" presName="spaceBetweenRectangles" presStyleCnt="0"/>
      <dgm:spPr/>
    </dgm:pt>
    <dgm:pt modelId="{EA432A28-DCBA-4D50-8CA4-CF0BCB91C97A}" type="pres">
      <dgm:prSet presAssocID="{C9C1F4A7-30E2-4F00-B764-E831544E52C0}" presName="parentLin" presStyleCnt="0"/>
      <dgm:spPr/>
    </dgm:pt>
    <dgm:pt modelId="{4CFF9392-775A-418D-B734-901ED6295297}" type="pres">
      <dgm:prSet presAssocID="{C9C1F4A7-30E2-4F00-B764-E831544E52C0}" presName="parentLeftMargin" presStyleLbl="node1" presStyleIdx="1" presStyleCnt="9"/>
      <dgm:spPr/>
      <dgm:t>
        <a:bodyPr/>
        <a:lstStyle/>
        <a:p>
          <a:endParaRPr lang="tr-TR"/>
        </a:p>
      </dgm:t>
    </dgm:pt>
    <dgm:pt modelId="{ACA13C97-7D85-454A-AC4B-A32DA7BF8C32}" type="pres">
      <dgm:prSet presAssocID="{C9C1F4A7-30E2-4F00-B764-E831544E52C0}" presName="parentText" presStyleLbl="node1" presStyleIdx="2" presStyleCnt="9" custScaleX="111789">
        <dgm:presLayoutVars>
          <dgm:chMax val="0"/>
          <dgm:bulletEnabled val="1"/>
        </dgm:presLayoutVars>
      </dgm:prSet>
      <dgm:spPr/>
      <dgm:t>
        <a:bodyPr/>
        <a:lstStyle/>
        <a:p>
          <a:endParaRPr lang="tr-TR"/>
        </a:p>
      </dgm:t>
    </dgm:pt>
    <dgm:pt modelId="{503F5B11-3394-4E39-860C-12726FFD138C}" type="pres">
      <dgm:prSet presAssocID="{C9C1F4A7-30E2-4F00-B764-E831544E52C0}" presName="negativeSpace" presStyleCnt="0"/>
      <dgm:spPr/>
    </dgm:pt>
    <dgm:pt modelId="{5C4B4106-1E34-47B9-9BB6-A4B3D63CAD0B}" type="pres">
      <dgm:prSet presAssocID="{C9C1F4A7-30E2-4F00-B764-E831544E52C0}" presName="childText" presStyleLbl="conFgAcc1" presStyleIdx="2" presStyleCnt="9">
        <dgm:presLayoutVars>
          <dgm:bulletEnabled val="1"/>
        </dgm:presLayoutVars>
      </dgm:prSet>
      <dgm:spPr/>
    </dgm:pt>
    <dgm:pt modelId="{7E04D4E8-EDEC-4C10-8B49-7D923003BF17}" type="pres">
      <dgm:prSet presAssocID="{99F87C57-01EF-49B3-8134-7FD4E77A1538}" presName="spaceBetweenRectangles" presStyleCnt="0"/>
      <dgm:spPr/>
    </dgm:pt>
    <dgm:pt modelId="{66891BC2-D1F8-4A46-808A-6D377E678B8D}" type="pres">
      <dgm:prSet presAssocID="{40D30B9C-8EDF-4E85-9BF0-AA56E48CC6FB}" presName="parentLin" presStyleCnt="0"/>
      <dgm:spPr/>
    </dgm:pt>
    <dgm:pt modelId="{704AD67E-313C-4B43-BB15-794BBFC63DFA}" type="pres">
      <dgm:prSet presAssocID="{40D30B9C-8EDF-4E85-9BF0-AA56E48CC6FB}" presName="parentLeftMargin" presStyleLbl="node1" presStyleIdx="2" presStyleCnt="9"/>
      <dgm:spPr/>
      <dgm:t>
        <a:bodyPr/>
        <a:lstStyle/>
        <a:p>
          <a:endParaRPr lang="tr-TR"/>
        </a:p>
      </dgm:t>
    </dgm:pt>
    <dgm:pt modelId="{AE8EF26D-96DC-41F0-A6A8-1A0CF86CC9BA}" type="pres">
      <dgm:prSet presAssocID="{40D30B9C-8EDF-4E85-9BF0-AA56E48CC6FB}" presName="parentText" presStyleLbl="node1" presStyleIdx="3" presStyleCnt="9" custScaleX="111789">
        <dgm:presLayoutVars>
          <dgm:chMax val="0"/>
          <dgm:bulletEnabled val="1"/>
        </dgm:presLayoutVars>
      </dgm:prSet>
      <dgm:spPr/>
      <dgm:t>
        <a:bodyPr/>
        <a:lstStyle/>
        <a:p>
          <a:endParaRPr lang="tr-TR"/>
        </a:p>
      </dgm:t>
    </dgm:pt>
    <dgm:pt modelId="{62AA4854-CB23-4A1F-B3BF-80CAAC347864}" type="pres">
      <dgm:prSet presAssocID="{40D30B9C-8EDF-4E85-9BF0-AA56E48CC6FB}" presName="negativeSpace" presStyleCnt="0"/>
      <dgm:spPr/>
    </dgm:pt>
    <dgm:pt modelId="{CFBA96B7-3AAC-478C-A716-258FF808EF9B}" type="pres">
      <dgm:prSet presAssocID="{40D30B9C-8EDF-4E85-9BF0-AA56E48CC6FB}" presName="childText" presStyleLbl="conFgAcc1" presStyleIdx="3" presStyleCnt="9">
        <dgm:presLayoutVars>
          <dgm:bulletEnabled val="1"/>
        </dgm:presLayoutVars>
      </dgm:prSet>
      <dgm:spPr/>
    </dgm:pt>
    <dgm:pt modelId="{9B3C347C-38C6-48E3-BB6E-DC7347EEA754}" type="pres">
      <dgm:prSet presAssocID="{548557DB-4C94-4EB9-882E-F077AFDD1612}" presName="spaceBetweenRectangles" presStyleCnt="0"/>
      <dgm:spPr/>
    </dgm:pt>
    <dgm:pt modelId="{E35616EE-73AC-47D5-A93E-C3EA3F989B50}" type="pres">
      <dgm:prSet presAssocID="{BA8C1E5F-259C-467D-BA4F-4480DF953BFD}" presName="parentLin" presStyleCnt="0"/>
      <dgm:spPr/>
    </dgm:pt>
    <dgm:pt modelId="{DFA13EF3-0081-4824-802F-38895C455E3D}" type="pres">
      <dgm:prSet presAssocID="{BA8C1E5F-259C-467D-BA4F-4480DF953BFD}" presName="parentLeftMargin" presStyleLbl="node1" presStyleIdx="3" presStyleCnt="9"/>
      <dgm:spPr/>
      <dgm:t>
        <a:bodyPr/>
        <a:lstStyle/>
        <a:p>
          <a:endParaRPr lang="tr-TR"/>
        </a:p>
      </dgm:t>
    </dgm:pt>
    <dgm:pt modelId="{323DC37B-52EB-4510-A3DD-F4960DBCEFBC}" type="pres">
      <dgm:prSet presAssocID="{BA8C1E5F-259C-467D-BA4F-4480DF953BFD}" presName="parentText" presStyleLbl="node1" presStyleIdx="4" presStyleCnt="9" custScaleX="111789">
        <dgm:presLayoutVars>
          <dgm:chMax val="0"/>
          <dgm:bulletEnabled val="1"/>
        </dgm:presLayoutVars>
      </dgm:prSet>
      <dgm:spPr/>
      <dgm:t>
        <a:bodyPr/>
        <a:lstStyle/>
        <a:p>
          <a:endParaRPr lang="tr-TR"/>
        </a:p>
      </dgm:t>
    </dgm:pt>
    <dgm:pt modelId="{9E0FFCA2-ED1F-4DA6-B51F-A574505F5C43}" type="pres">
      <dgm:prSet presAssocID="{BA8C1E5F-259C-467D-BA4F-4480DF953BFD}" presName="negativeSpace" presStyleCnt="0"/>
      <dgm:spPr/>
    </dgm:pt>
    <dgm:pt modelId="{9D1DB27D-B58A-404C-907D-95BF79BEACE1}" type="pres">
      <dgm:prSet presAssocID="{BA8C1E5F-259C-467D-BA4F-4480DF953BFD}" presName="childText" presStyleLbl="conFgAcc1" presStyleIdx="4" presStyleCnt="9">
        <dgm:presLayoutVars>
          <dgm:bulletEnabled val="1"/>
        </dgm:presLayoutVars>
      </dgm:prSet>
      <dgm:spPr/>
    </dgm:pt>
    <dgm:pt modelId="{4E4BCBDF-DDCB-45FA-B403-2329E450F13F}" type="pres">
      <dgm:prSet presAssocID="{8DE0AA24-31D6-403E-B18F-148038EC5A1F}" presName="spaceBetweenRectangles" presStyleCnt="0"/>
      <dgm:spPr/>
    </dgm:pt>
    <dgm:pt modelId="{6D70EEF9-2717-42F4-9CC8-21A48FAEF418}" type="pres">
      <dgm:prSet presAssocID="{439266D2-A9DE-4162-BDB0-E35DEABC512B}" presName="parentLin" presStyleCnt="0"/>
      <dgm:spPr/>
    </dgm:pt>
    <dgm:pt modelId="{202084AA-FB08-486F-8A35-5CD81349B774}" type="pres">
      <dgm:prSet presAssocID="{439266D2-A9DE-4162-BDB0-E35DEABC512B}" presName="parentLeftMargin" presStyleLbl="node1" presStyleIdx="4" presStyleCnt="9"/>
      <dgm:spPr/>
      <dgm:t>
        <a:bodyPr/>
        <a:lstStyle/>
        <a:p>
          <a:endParaRPr lang="tr-TR"/>
        </a:p>
      </dgm:t>
    </dgm:pt>
    <dgm:pt modelId="{FD66C65D-AD34-4A0B-81FC-9CECB1447FB1}" type="pres">
      <dgm:prSet presAssocID="{439266D2-A9DE-4162-BDB0-E35DEABC512B}" presName="parentText" presStyleLbl="node1" presStyleIdx="5" presStyleCnt="9" custScaleX="111789">
        <dgm:presLayoutVars>
          <dgm:chMax val="0"/>
          <dgm:bulletEnabled val="1"/>
        </dgm:presLayoutVars>
      </dgm:prSet>
      <dgm:spPr/>
      <dgm:t>
        <a:bodyPr/>
        <a:lstStyle/>
        <a:p>
          <a:endParaRPr lang="tr-TR"/>
        </a:p>
      </dgm:t>
    </dgm:pt>
    <dgm:pt modelId="{052387B1-556B-4E93-84F4-534E864096F7}" type="pres">
      <dgm:prSet presAssocID="{439266D2-A9DE-4162-BDB0-E35DEABC512B}" presName="negativeSpace" presStyleCnt="0"/>
      <dgm:spPr/>
    </dgm:pt>
    <dgm:pt modelId="{B3785332-44D2-401E-84F5-73A2D996E23C}" type="pres">
      <dgm:prSet presAssocID="{439266D2-A9DE-4162-BDB0-E35DEABC512B}" presName="childText" presStyleLbl="conFgAcc1" presStyleIdx="5" presStyleCnt="9">
        <dgm:presLayoutVars>
          <dgm:bulletEnabled val="1"/>
        </dgm:presLayoutVars>
      </dgm:prSet>
      <dgm:spPr/>
    </dgm:pt>
    <dgm:pt modelId="{E29C61BF-4916-4CE4-8187-5F87DE535CC8}" type="pres">
      <dgm:prSet presAssocID="{792574B3-780B-4A2E-BC36-6EA11519C0B2}" presName="spaceBetweenRectangles" presStyleCnt="0"/>
      <dgm:spPr/>
    </dgm:pt>
    <dgm:pt modelId="{06D9E08B-1803-4456-84EA-A913F67A16D5}" type="pres">
      <dgm:prSet presAssocID="{D4154A82-2544-4C93-AA3A-1066578061EF}" presName="parentLin" presStyleCnt="0"/>
      <dgm:spPr/>
    </dgm:pt>
    <dgm:pt modelId="{FEF81262-EB88-4BB2-8DEE-E95DE22FD17C}" type="pres">
      <dgm:prSet presAssocID="{D4154A82-2544-4C93-AA3A-1066578061EF}" presName="parentLeftMargin" presStyleLbl="node1" presStyleIdx="5" presStyleCnt="9"/>
      <dgm:spPr/>
      <dgm:t>
        <a:bodyPr/>
        <a:lstStyle/>
        <a:p>
          <a:endParaRPr lang="tr-TR"/>
        </a:p>
      </dgm:t>
    </dgm:pt>
    <dgm:pt modelId="{942997B1-0531-40CD-BA4D-CF4B6633782D}" type="pres">
      <dgm:prSet presAssocID="{D4154A82-2544-4C93-AA3A-1066578061EF}" presName="parentText" presStyleLbl="node1" presStyleIdx="6" presStyleCnt="9" custScaleX="111789">
        <dgm:presLayoutVars>
          <dgm:chMax val="0"/>
          <dgm:bulletEnabled val="1"/>
        </dgm:presLayoutVars>
      </dgm:prSet>
      <dgm:spPr/>
      <dgm:t>
        <a:bodyPr/>
        <a:lstStyle/>
        <a:p>
          <a:endParaRPr lang="tr-TR"/>
        </a:p>
      </dgm:t>
    </dgm:pt>
    <dgm:pt modelId="{43897C01-0B3D-4F7D-AA99-39C159C1A40D}" type="pres">
      <dgm:prSet presAssocID="{D4154A82-2544-4C93-AA3A-1066578061EF}" presName="negativeSpace" presStyleCnt="0"/>
      <dgm:spPr/>
    </dgm:pt>
    <dgm:pt modelId="{DA2869C4-B310-4010-AC07-BA1CB555B478}" type="pres">
      <dgm:prSet presAssocID="{D4154A82-2544-4C93-AA3A-1066578061EF}" presName="childText" presStyleLbl="conFgAcc1" presStyleIdx="6" presStyleCnt="9">
        <dgm:presLayoutVars>
          <dgm:bulletEnabled val="1"/>
        </dgm:presLayoutVars>
      </dgm:prSet>
      <dgm:spPr/>
    </dgm:pt>
    <dgm:pt modelId="{5DDC01F1-A628-4BC5-BB15-D19EB1E7558C}" type="pres">
      <dgm:prSet presAssocID="{88468693-8606-4F23-A018-A42D332EB7C3}" presName="spaceBetweenRectangles" presStyleCnt="0"/>
      <dgm:spPr/>
    </dgm:pt>
    <dgm:pt modelId="{662F7165-8D95-46FD-9836-8078A73B71BB}" type="pres">
      <dgm:prSet presAssocID="{429A4D45-262B-4293-AB57-B933C633B007}" presName="parentLin" presStyleCnt="0"/>
      <dgm:spPr/>
    </dgm:pt>
    <dgm:pt modelId="{93C99379-3D92-4AAC-9386-20D6D64A0DD9}" type="pres">
      <dgm:prSet presAssocID="{429A4D45-262B-4293-AB57-B933C633B007}" presName="parentLeftMargin" presStyleLbl="node1" presStyleIdx="6" presStyleCnt="9"/>
      <dgm:spPr/>
      <dgm:t>
        <a:bodyPr/>
        <a:lstStyle/>
        <a:p>
          <a:endParaRPr lang="tr-TR"/>
        </a:p>
      </dgm:t>
    </dgm:pt>
    <dgm:pt modelId="{164B86BD-26A8-480A-AC31-219B1590B3E9}" type="pres">
      <dgm:prSet presAssocID="{429A4D45-262B-4293-AB57-B933C633B007}" presName="parentText" presStyleLbl="node1" presStyleIdx="7" presStyleCnt="9" custScaleX="111789">
        <dgm:presLayoutVars>
          <dgm:chMax val="0"/>
          <dgm:bulletEnabled val="1"/>
        </dgm:presLayoutVars>
      </dgm:prSet>
      <dgm:spPr/>
      <dgm:t>
        <a:bodyPr/>
        <a:lstStyle/>
        <a:p>
          <a:endParaRPr lang="tr-TR"/>
        </a:p>
      </dgm:t>
    </dgm:pt>
    <dgm:pt modelId="{BCCDCCF2-9899-4779-A4E9-80C0D87A359A}" type="pres">
      <dgm:prSet presAssocID="{429A4D45-262B-4293-AB57-B933C633B007}" presName="negativeSpace" presStyleCnt="0"/>
      <dgm:spPr/>
    </dgm:pt>
    <dgm:pt modelId="{EB2B86D3-B06C-4540-8BA5-E54C65553090}" type="pres">
      <dgm:prSet presAssocID="{429A4D45-262B-4293-AB57-B933C633B007}" presName="childText" presStyleLbl="conFgAcc1" presStyleIdx="7" presStyleCnt="9">
        <dgm:presLayoutVars>
          <dgm:bulletEnabled val="1"/>
        </dgm:presLayoutVars>
      </dgm:prSet>
      <dgm:spPr/>
    </dgm:pt>
    <dgm:pt modelId="{02F445D4-09C3-430D-966E-7A85F2094A5B}" type="pres">
      <dgm:prSet presAssocID="{32DF0327-B9A9-464B-87DE-72AF092B4B57}" presName="spaceBetweenRectangles" presStyleCnt="0"/>
      <dgm:spPr/>
    </dgm:pt>
    <dgm:pt modelId="{18B03120-90D1-47E6-8167-B5D8977BABB2}" type="pres">
      <dgm:prSet presAssocID="{FFF903FF-1F79-42D2-93B1-3C3E22666AA0}" presName="parentLin" presStyleCnt="0"/>
      <dgm:spPr/>
    </dgm:pt>
    <dgm:pt modelId="{718756F8-046A-43A9-A934-37E4791DEE89}" type="pres">
      <dgm:prSet presAssocID="{FFF903FF-1F79-42D2-93B1-3C3E22666AA0}" presName="parentLeftMargin" presStyleLbl="node1" presStyleIdx="7" presStyleCnt="9"/>
      <dgm:spPr/>
      <dgm:t>
        <a:bodyPr/>
        <a:lstStyle/>
        <a:p>
          <a:endParaRPr lang="tr-TR"/>
        </a:p>
      </dgm:t>
    </dgm:pt>
    <dgm:pt modelId="{E7AC4C4A-F13C-49A4-B3CE-7249E745670D}" type="pres">
      <dgm:prSet presAssocID="{FFF903FF-1F79-42D2-93B1-3C3E22666AA0}" presName="parentText" presStyleLbl="node1" presStyleIdx="8" presStyleCnt="9" custScaleX="111789">
        <dgm:presLayoutVars>
          <dgm:chMax val="0"/>
          <dgm:bulletEnabled val="1"/>
        </dgm:presLayoutVars>
      </dgm:prSet>
      <dgm:spPr/>
      <dgm:t>
        <a:bodyPr/>
        <a:lstStyle/>
        <a:p>
          <a:endParaRPr lang="tr-TR"/>
        </a:p>
      </dgm:t>
    </dgm:pt>
    <dgm:pt modelId="{CA947428-1794-404D-B56B-6772E723964B}" type="pres">
      <dgm:prSet presAssocID="{FFF903FF-1F79-42D2-93B1-3C3E22666AA0}" presName="negativeSpace" presStyleCnt="0"/>
      <dgm:spPr/>
    </dgm:pt>
    <dgm:pt modelId="{AB76BBE3-71B3-4554-BA03-4A26C091BE36}" type="pres">
      <dgm:prSet presAssocID="{FFF903FF-1F79-42D2-93B1-3C3E22666AA0}" presName="childText" presStyleLbl="conFgAcc1" presStyleIdx="8" presStyleCnt="9">
        <dgm:presLayoutVars>
          <dgm:bulletEnabled val="1"/>
        </dgm:presLayoutVars>
      </dgm:prSet>
      <dgm:spPr/>
    </dgm:pt>
  </dgm:ptLst>
  <dgm:cxnLst>
    <dgm:cxn modelId="{A0BD828E-7657-408F-89A2-52C2C846C2C6}" type="presOf" srcId="{D4154A82-2544-4C93-AA3A-1066578061EF}" destId="{942997B1-0531-40CD-BA4D-CF4B6633782D}" srcOrd="1" destOrd="0" presId="urn:microsoft.com/office/officeart/2005/8/layout/list1"/>
    <dgm:cxn modelId="{9DF6D525-39F1-4F1D-A61E-393104293AD2}" type="presOf" srcId="{D4154A82-2544-4C93-AA3A-1066578061EF}" destId="{FEF81262-EB88-4BB2-8DEE-E95DE22FD17C}" srcOrd="0" destOrd="0" presId="urn:microsoft.com/office/officeart/2005/8/layout/list1"/>
    <dgm:cxn modelId="{F4998658-66F6-414C-A7F7-E0D29873149B}" type="presOf" srcId="{429A4D45-262B-4293-AB57-B933C633B007}" destId="{93C99379-3D92-4AAC-9386-20D6D64A0DD9}" srcOrd="0" destOrd="0" presId="urn:microsoft.com/office/officeart/2005/8/layout/list1"/>
    <dgm:cxn modelId="{2CEA88CE-06ED-45BC-BCD0-1DDF21EFB739}" srcId="{F21067BA-8F92-49BC-BF29-04229FB25DA5}" destId="{429A4D45-262B-4293-AB57-B933C633B007}" srcOrd="7" destOrd="0" parTransId="{9DD8ED4B-18D8-4A0B-B470-FE689CE821C7}" sibTransId="{32DF0327-B9A9-464B-87DE-72AF092B4B57}"/>
    <dgm:cxn modelId="{A2CE85EA-67DE-4DD3-AA27-64635AFE6349}" srcId="{F21067BA-8F92-49BC-BF29-04229FB25DA5}" destId="{40D30B9C-8EDF-4E85-9BF0-AA56E48CC6FB}" srcOrd="3" destOrd="0" parTransId="{05799F2D-D2E2-4E6D-8754-3308325A7215}" sibTransId="{548557DB-4C94-4EB9-882E-F077AFDD1612}"/>
    <dgm:cxn modelId="{A545CBE2-1BEC-44BD-ABC5-88772FE3DA81}" srcId="{F21067BA-8F92-49BC-BF29-04229FB25DA5}" destId="{D4154A82-2544-4C93-AA3A-1066578061EF}" srcOrd="6" destOrd="0" parTransId="{4CC18999-FD58-4F70-B51B-1F4252B83CF7}" sibTransId="{88468693-8606-4F23-A018-A42D332EB7C3}"/>
    <dgm:cxn modelId="{C682DE32-0B49-4643-9B6D-2FBE300B1779}" type="presOf" srcId="{02B94656-1AD7-44AD-B88D-D22FED9D7E7D}" destId="{8B38B937-25EF-47CB-BFB5-7068EC4AEA88}" srcOrd="1" destOrd="0" presId="urn:microsoft.com/office/officeart/2005/8/layout/list1"/>
    <dgm:cxn modelId="{C2506E2B-734D-454D-B4EA-00697005FEF8}" type="presOf" srcId="{C9C1F4A7-30E2-4F00-B764-E831544E52C0}" destId="{4CFF9392-775A-418D-B734-901ED6295297}" srcOrd="0" destOrd="0" presId="urn:microsoft.com/office/officeart/2005/8/layout/list1"/>
    <dgm:cxn modelId="{A6B75A50-3C9F-46A4-AE46-E213822DD7E9}" type="presOf" srcId="{02B94656-1AD7-44AD-B88D-D22FED9D7E7D}" destId="{37499298-487C-45E1-8FE3-C0E8F1B04E83}" srcOrd="0" destOrd="0" presId="urn:microsoft.com/office/officeart/2005/8/layout/list1"/>
    <dgm:cxn modelId="{DE0804A5-C398-4AEC-A3E5-1AC325E1E8AB}" type="presOf" srcId="{429A4D45-262B-4293-AB57-B933C633B007}" destId="{164B86BD-26A8-480A-AC31-219B1590B3E9}" srcOrd="1" destOrd="0" presId="urn:microsoft.com/office/officeart/2005/8/layout/list1"/>
    <dgm:cxn modelId="{36F197B6-7DD1-42D3-AD4D-CB1CC366CCD3}" type="presOf" srcId="{FFF903FF-1F79-42D2-93B1-3C3E22666AA0}" destId="{718756F8-046A-43A9-A934-37E4791DEE89}" srcOrd="0" destOrd="0" presId="urn:microsoft.com/office/officeart/2005/8/layout/list1"/>
    <dgm:cxn modelId="{B4D5BA52-99BA-4F4C-BC0B-C2CA1F12D044}" srcId="{F21067BA-8F92-49BC-BF29-04229FB25DA5}" destId="{FFF903FF-1F79-42D2-93B1-3C3E22666AA0}" srcOrd="8" destOrd="0" parTransId="{C9AF258E-D9F1-4B7E-9774-D1FD2E4C834E}" sibTransId="{C5A51BE1-BD71-484B-B183-F317150BD48D}"/>
    <dgm:cxn modelId="{68628843-37ED-40BF-B91D-314DF890B8CC}" type="presOf" srcId="{FFF903FF-1F79-42D2-93B1-3C3E22666AA0}" destId="{E7AC4C4A-F13C-49A4-B3CE-7249E745670D}" srcOrd="1" destOrd="0" presId="urn:microsoft.com/office/officeart/2005/8/layout/list1"/>
    <dgm:cxn modelId="{0C7F9F93-6693-4551-9914-E28A310015F1}" type="presOf" srcId="{BA8C1E5F-259C-467D-BA4F-4480DF953BFD}" destId="{323DC37B-52EB-4510-A3DD-F4960DBCEFBC}" srcOrd="1" destOrd="0" presId="urn:microsoft.com/office/officeart/2005/8/layout/list1"/>
    <dgm:cxn modelId="{7005FB33-BED3-42C7-A0C0-9FD78A9B2114}" type="presOf" srcId="{59332223-EEAA-4F1F-8971-60CD5ADF3B6C}" destId="{0E499BC6-A62E-4C87-A20C-22A59A7C31C9}" srcOrd="0" destOrd="0" presId="urn:microsoft.com/office/officeart/2005/8/layout/list1"/>
    <dgm:cxn modelId="{23BC0DAE-2883-4BE9-B424-8D945960FEFE}" type="presOf" srcId="{59332223-EEAA-4F1F-8971-60CD5ADF3B6C}" destId="{E8C15CB9-50B1-463F-9E97-23270B45AE21}" srcOrd="1" destOrd="0" presId="urn:microsoft.com/office/officeart/2005/8/layout/list1"/>
    <dgm:cxn modelId="{2A543B86-5E50-4AFC-AB23-C56CF25B5FF7}" srcId="{F21067BA-8F92-49BC-BF29-04229FB25DA5}" destId="{02B94656-1AD7-44AD-B88D-D22FED9D7E7D}" srcOrd="1" destOrd="0" parTransId="{EC78B6C7-20DF-4CA8-8FC8-2C147AFF31B9}" sibTransId="{139EE0E2-B031-4642-B8CC-E95A0415C135}"/>
    <dgm:cxn modelId="{6A525621-B05E-4867-B0BA-9D3BAEF3C6FD}" type="presOf" srcId="{F21067BA-8F92-49BC-BF29-04229FB25DA5}" destId="{7BD1873E-D59B-45BB-BB19-3ABAD8E6C7E9}" srcOrd="0" destOrd="0" presId="urn:microsoft.com/office/officeart/2005/8/layout/list1"/>
    <dgm:cxn modelId="{E36A49E2-BE23-423F-981D-234DA5CDC84D}" type="presOf" srcId="{439266D2-A9DE-4162-BDB0-E35DEABC512B}" destId="{202084AA-FB08-486F-8A35-5CD81349B774}" srcOrd="0" destOrd="0" presId="urn:microsoft.com/office/officeart/2005/8/layout/list1"/>
    <dgm:cxn modelId="{3B89A56F-F969-4E26-A61B-4BEEBFF84C79}" type="presOf" srcId="{439266D2-A9DE-4162-BDB0-E35DEABC512B}" destId="{FD66C65D-AD34-4A0B-81FC-9CECB1447FB1}" srcOrd="1" destOrd="0" presId="urn:microsoft.com/office/officeart/2005/8/layout/list1"/>
    <dgm:cxn modelId="{B7E93B01-53E9-4AA1-9379-29720EAD4934}" srcId="{F21067BA-8F92-49BC-BF29-04229FB25DA5}" destId="{59332223-EEAA-4F1F-8971-60CD5ADF3B6C}" srcOrd="0" destOrd="0" parTransId="{AB190AC7-80E3-4BD9-96AA-DABDB8486719}" sibTransId="{8F13F984-2893-44F6-BB4E-66D239196FFA}"/>
    <dgm:cxn modelId="{F4CA2CDA-AEE4-49FA-805C-13EFD0E0386E}" type="presOf" srcId="{C9C1F4A7-30E2-4F00-B764-E831544E52C0}" destId="{ACA13C97-7D85-454A-AC4B-A32DA7BF8C32}" srcOrd="1" destOrd="0" presId="urn:microsoft.com/office/officeart/2005/8/layout/list1"/>
    <dgm:cxn modelId="{5C01B7B6-FA0C-480D-93A7-A51E9E798E0D}" srcId="{F21067BA-8F92-49BC-BF29-04229FB25DA5}" destId="{439266D2-A9DE-4162-BDB0-E35DEABC512B}" srcOrd="5" destOrd="0" parTransId="{1BDEB044-539D-4136-8E33-02896502B690}" sibTransId="{792574B3-780B-4A2E-BC36-6EA11519C0B2}"/>
    <dgm:cxn modelId="{19C9168B-BB92-4FC7-942D-07F6A077B9E8}" type="presOf" srcId="{40D30B9C-8EDF-4E85-9BF0-AA56E48CC6FB}" destId="{AE8EF26D-96DC-41F0-A6A8-1A0CF86CC9BA}" srcOrd="1" destOrd="0" presId="urn:microsoft.com/office/officeart/2005/8/layout/list1"/>
    <dgm:cxn modelId="{7161AA3C-E982-4960-AFA8-F472E8E6486E}" type="presOf" srcId="{40D30B9C-8EDF-4E85-9BF0-AA56E48CC6FB}" destId="{704AD67E-313C-4B43-BB15-794BBFC63DFA}" srcOrd="0" destOrd="0" presId="urn:microsoft.com/office/officeart/2005/8/layout/list1"/>
    <dgm:cxn modelId="{C8F60DD8-1474-44A9-AA9E-861A4B609BBB}" srcId="{F21067BA-8F92-49BC-BF29-04229FB25DA5}" destId="{BA8C1E5F-259C-467D-BA4F-4480DF953BFD}" srcOrd="4" destOrd="0" parTransId="{257DBC05-7441-40F7-AE17-1402AA8258E9}" sibTransId="{8DE0AA24-31D6-403E-B18F-148038EC5A1F}"/>
    <dgm:cxn modelId="{8D577EEE-8EF9-406A-B5CE-DE911C764528}" srcId="{F21067BA-8F92-49BC-BF29-04229FB25DA5}" destId="{C9C1F4A7-30E2-4F00-B764-E831544E52C0}" srcOrd="2" destOrd="0" parTransId="{7347EF74-D711-488C-BF07-08342D08AC9F}" sibTransId="{99F87C57-01EF-49B3-8134-7FD4E77A1538}"/>
    <dgm:cxn modelId="{226BBFD6-2C32-4D23-A9F2-F045A39E49D6}" type="presOf" srcId="{BA8C1E5F-259C-467D-BA4F-4480DF953BFD}" destId="{DFA13EF3-0081-4824-802F-38895C455E3D}" srcOrd="0" destOrd="0" presId="urn:microsoft.com/office/officeart/2005/8/layout/list1"/>
    <dgm:cxn modelId="{9ADD5EE1-7097-4DFD-9050-235A32585E76}" type="presParOf" srcId="{7BD1873E-D59B-45BB-BB19-3ABAD8E6C7E9}" destId="{51B8389E-E13F-416E-8122-FCFFC9E61E27}" srcOrd="0" destOrd="0" presId="urn:microsoft.com/office/officeart/2005/8/layout/list1"/>
    <dgm:cxn modelId="{0C893120-82B9-43C3-A502-65C1649EA996}" type="presParOf" srcId="{51B8389E-E13F-416E-8122-FCFFC9E61E27}" destId="{0E499BC6-A62E-4C87-A20C-22A59A7C31C9}" srcOrd="0" destOrd="0" presId="urn:microsoft.com/office/officeart/2005/8/layout/list1"/>
    <dgm:cxn modelId="{ADA5AF28-88AB-41DE-9C23-7FAFD0835CAD}" type="presParOf" srcId="{51B8389E-E13F-416E-8122-FCFFC9E61E27}" destId="{E8C15CB9-50B1-463F-9E97-23270B45AE21}" srcOrd="1" destOrd="0" presId="urn:microsoft.com/office/officeart/2005/8/layout/list1"/>
    <dgm:cxn modelId="{81E1AED9-E405-4B69-A933-2E6D7331A7DF}" type="presParOf" srcId="{7BD1873E-D59B-45BB-BB19-3ABAD8E6C7E9}" destId="{582109C7-F714-466D-8947-548056EE9CC9}" srcOrd="1" destOrd="0" presId="urn:microsoft.com/office/officeart/2005/8/layout/list1"/>
    <dgm:cxn modelId="{1A0A9149-B607-41D5-94C8-4A9A67DB609D}" type="presParOf" srcId="{7BD1873E-D59B-45BB-BB19-3ABAD8E6C7E9}" destId="{A1C2CA7C-6E3B-452C-99CB-985BFEB45C5F}" srcOrd="2" destOrd="0" presId="urn:microsoft.com/office/officeart/2005/8/layout/list1"/>
    <dgm:cxn modelId="{2004F8C9-16E8-42D9-B33A-D293753318FE}" type="presParOf" srcId="{7BD1873E-D59B-45BB-BB19-3ABAD8E6C7E9}" destId="{2128D34F-9B29-44CD-A259-DB332C77B596}" srcOrd="3" destOrd="0" presId="urn:microsoft.com/office/officeart/2005/8/layout/list1"/>
    <dgm:cxn modelId="{EFB82866-43A8-4F5D-8776-3899CED9CD1A}" type="presParOf" srcId="{7BD1873E-D59B-45BB-BB19-3ABAD8E6C7E9}" destId="{7CCB041F-9245-43DA-B58C-EBA3C262171B}" srcOrd="4" destOrd="0" presId="urn:microsoft.com/office/officeart/2005/8/layout/list1"/>
    <dgm:cxn modelId="{149A2741-05D6-44C4-A0AA-E75DB4E4DBAF}" type="presParOf" srcId="{7CCB041F-9245-43DA-B58C-EBA3C262171B}" destId="{37499298-487C-45E1-8FE3-C0E8F1B04E83}" srcOrd="0" destOrd="0" presId="urn:microsoft.com/office/officeart/2005/8/layout/list1"/>
    <dgm:cxn modelId="{A081D3E4-0324-426B-BED3-3CAF981AA545}" type="presParOf" srcId="{7CCB041F-9245-43DA-B58C-EBA3C262171B}" destId="{8B38B937-25EF-47CB-BFB5-7068EC4AEA88}" srcOrd="1" destOrd="0" presId="urn:microsoft.com/office/officeart/2005/8/layout/list1"/>
    <dgm:cxn modelId="{64612F6E-7203-4FD0-8390-ECCC1CBCB80D}" type="presParOf" srcId="{7BD1873E-D59B-45BB-BB19-3ABAD8E6C7E9}" destId="{7E913608-CD4A-4671-8AD4-695CD440FD9E}" srcOrd="5" destOrd="0" presId="urn:microsoft.com/office/officeart/2005/8/layout/list1"/>
    <dgm:cxn modelId="{1E069CAE-2968-4B8B-B04F-272091ACBB6A}" type="presParOf" srcId="{7BD1873E-D59B-45BB-BB19-3ABAD8E6C7E9}" destId="{AC4E8FC8-3869-4F08-BC43-F29E58032480}" srcOrd="6" destOrd="0" presId="urn:microsoft.com/office/officeart/2005/8/layout/list1"/>
    <dgm:cxn modelId="{F410BAB8-1E7B-4728-AC59-740DEC6644CB}" type="presParOf" srcId="{7BD1873E-D59B-45BB-BB19-3ABAD8E6C7E9}" destId="{779203EA-3DA0-4CBD-B90D-AD0F88F08F84}" srcOrd="7" destOrd="0" presId="urn:microsoft.com/office/officeart/2005/8/layout/list1"/>
    <dgm:cxn modelId="{2B5092D6-94C1-40D9-A938-6FDD1FB3672F}" type="presParOf" srcId="{7BD1873E-D59B-45BB-BB19-3ABAD8E6C7E9}" destId="{EA432A28-DCBA-4D50-8CA4-CF0BCB91C97A}" srcOrd="8" destOrd="0" presId="urn:microsoft.com/office/officeart/2005/8/layout/list1"/>
    <dgm:cxn modelId="{5E4A68BC-AE69-493D-94DA-11ED3BBA184A}" type="presParOf" srcId="{EA432A28-DCBA-4D50-8CA4-CF0BCB91C97A}" destId="{4CFF9392-775A-418D-B734-901ED6295297}" srcOrd="0" destOrd="0" presId="urn:microsoft.com/office/officeart/2005/8/layout/list1"/>
    <dgm:cxn modelId="{2CDB6178-C159-4DA8-9C06-7D12AB95AA3D}" type="presParOf" srcId="{EA432A28-DCBA-4D50-8CA4-CF0BCB91C97A}" destId="{ACA13C97-7D85-454A-AC4B-A32DA7BF8C32}" srcOrd="1" destOrd="0" presId="urn:microsoft.com/office/officeart/2005/8/layout/list1"/>
    <dgm:cxn modelId="{AC90D6C7-C57F-408A-BCA7-FC28E4544D94}" type="presParOf" srcId="{7BD1873E-D59B-45BB-BB19-3ABAD8E6C7E9}" destId="{503F5B11-3394-4E39-860C-12726FFD138C}" srcOrd="9" destOrd="0" presId="urn:microsoft.com/office/officeart/2005/8/layout/list1"/>
    <dgm:cxn modelId="{EA3E6004-263E-41E4-B031-8400FCC9AB71}" type="presParOf" srcId="{7BD1873E-D59B-45BB-BB19-3ABAD8E6C7E9}" destId="{5C4B4106-1E34-47B9-9BB6-A4B3D63CAD0B}" srcOrd="10" destOrd="0" presId="urn:microsoft.com/office/officeart/2005/8/layout/list1"/>
    <dgm:cxn modelId="{05EFEB32-5476-44AF-8D1E-63206C402490}" type="presParOf" srcId="{7BD1873E-D59B-45BB-BB19-3ABAD8E6C7E9}" destId="{7E04D4E8-EDEC-4C10-8B49-7D923003BF17}" srcOrd="11" destOrd="0" presId="urn:microsoft.com/office/officeart/2005/8/layout/list1"/>
    <dgm:cxn modelId="{13EF5F1B-8590-41E9-A3E4-F7982E89C1B0}" type="presParOf" srcId="{7BD1873E-D59B-45BB-BB19-3ABAD8E6C7E9}" destId="{66891BC2-D1F8-4A46-808A-6D377E678B8D}" srcOrd="12" destOrd="0" presId="urn:microsoft.com/office/officeart/2005/8/layout/list1"/>
    <dgm:cxn modelId="{5A73D96F-3302-4402-A60F-6655F572F9A9}" type="presParOf" srcId="{66891BC2-D1F8-4A46-808A-6D377E678B8D}" destId="{704AD67E-313C-4B43-BB15-794BBFC63DFA}" srcOrd="0" destOrd="0" presId="urn:microsoft.com/office/officeart/2005/8/layout/list1"/>
    <dgm:cxn modelId="{67E61842-D857-4813-A180-FAE89D6D2ECD}" type="presParOf" srcId="{66891BC2-D1F8-4A46-808A-6D377E678B8D}" destId="{AE8EF26D-96DC-41F0-A6A8-1A0CF86CC9BA}" srcOrd="1" destOrd="0" presId="urn:microsoft.com/office/officeart/2005/8/layout/list1"/>
    <dgm:cxn modelId="{62AC9200-2BAE-4E47-9F19-3C7CD28975E3}" type="presParOf" srcId="{7BD1873E-D59B-45BB-BB19-3ABAD8E6C7E9}" destId="{62AA4854-CB23-4A1F-B3BF-80CAAC347864}" srcOrd="13" destOrd="0" presId="urn:microsoft.com/office/officeart/2005/8/layout/list1"/>
    <dgm:cxn modelId="{EF4109FF-A9E2-4D0A-8F90-63BDAD6A4AFB}" type="presParOf" srcId="{7BD1873E-D59B-45BB-BB19-3ABAD8E6C7E9}" destId="{CFBA96B7-3AAC-478C-A716-258FF808EF9B}" srcOrd="14" destOrd="0" presId="urn:microsoft.com/office/officeart/2005/8/layout/list1"/>
    <dgm:cxn modelId="{F9C1553E-1EF8-4569-BBEF-537CD3AEEB03}" type="presParOf" srcId="{7BD1873E-D59B-45BB-BB19-3ABAD8E6C7E9}" destId="{9B3C347C-38C6-48E3-BB6E-DC7347EEA754}" srcOrd="15" destOrd="0" presId="urn:microsoft.com/office/officeart/2005/8/layout/list1"/>
    <dgm:cxn modelId="{FCFEB040-4BA9-4154-8616-D984B4B521A5}" type="presParOf" srcId="{7BD1873E-D59B-45BB-BB19-3ABAD8E6C7E9}" destId="{E35616EE-73AC-47D5-A93E-C3EA3F989B50}" srcOrd="16" destOrd="0" presId="urn:microsoft.com/office/officeart/2005/8/layout/list1"/>
    <dgm:cxn modelId="{1ED79EE3-B21F-40B0-844E-6D9744224322}" type="presParOf" srcId="{E35616EE-73AC-47D5-A93E-C3EA3F989B50}" destId="{DFA13EF3-0081-4824-802F-38895C455E3D}" srcOrd="0" destOrd="0" presId="urn:microsoft.com/office/officeart/2005/8/layout/list1"/>
    <dgm:cxn modelId="{2B947E22-0AA1-404D-8251-A801CD9BF2B1}" type="presParOf" srcId="{E35616EE-73AC-47D5-A93E-C3EA3F989B50}" destId="{323DC37B-52EB-4510-A3DD-F4960DBCEFBC}" srcOrd="1" destOrd="0" presId="urn:microsoft.com/office/officeart/2005/8/layout/list1"/>
    <dgm:cxn modelId="{E4DD5D47-4087-4B2C-93B2-101E8AFBE7E1}" type="presParOf" srcId="{7BD1873E-D59B-45BB-BB19-3ABAD8E6C7E9}" destId="{9E0FFCA2-ED1F-4DA6-B51F-A574505F5C43}" srcOrd="17" destOrd="0" presId="urn:microsoft.com/office/officeart/2005/8/layout/list1"/>
    <dgm:cxn modelId="{88A0F80F-99C0-4666-B7F1-FBF23F09C30D}" type="presParOf" srcId="{7BD1873E-D59B-45BB-BB19-3ABAD8E6C7E9}" destId="{9D1DB27D-B58A-404C-907D-95BF79BEACE1}" srcOrd="18" destOrd="0" presId="urn:microsoft.com/office/officeart/2005/8/layout/list1"/>
    <dgm:cxn modelId="{30D42DCD-F695-4B88-8A28-C014BAD85B0D}" type="presParOf" srcId="{7BD1873E-D59B-45BB-BB19-3ABAD8E6C7E9}" destId="{4E4BCBDF-DDCB-45FA-B403-2329E450F13F}" srcOrd="19" destOrd="0" presId="urn:microsoft.com/office/officeart/2005/8/layout/list1"/>
    <dgm:cxn modelId="{25E9E009-F3A8-444C-B048-5255609666AF}" type="presParOf" srcId="{7BD1873E-D59B-45BB-BB19-3ABAD8E6C7E9}" destId="{6D70EEF9-2717-42F4-9CC8-21A48FAEF418}" srcOrd="20" destOrd="0" presId="urn:microsoft.com/office/officeart/2005/8/layout/list1"/>
    <dgm:cxn modelId="{9DB3B89C-8B8E-45CC-B499-B94771848ABB}" type="presParOf" srcId="{6D70EEF9-2717-42F4-9CC8-21A48FAEF418}" destId="{202084AA-FB08-486F-8A35-5CD81349B774}" srcOrd="0" destOrd="0" presId="urn:microsoft.com/office/officeart/2005/8/layout/list1"/>
    <dgm:cxn modelId="{A5103CB6-60CD-4E0A-B413-B80B24182720}" type="presParOf" srcId="{6D70EEF9-2717-42F4-9CC8-21A48FAEF418}" destId="{FD66C65D-AD34-4A0B-81FC-9CECB1447FB1}" srcOrd="1" destOrd="0" presId="urn:microsoft.com/office/officeart/2005/8/layout/list1"/>
    <dgm:cxn modelId="{E2864CAA-4BEF-4B35-BFC2-EDE19BE51661}" type="presParOf" srcId="{7BD1873E-D59B-45BB-BB19-3ABAD8E6C7E9}" destId="{052387B1-556B-4E93-84F4-534E864096F7}" srcOrd="21" destOrd="0" presId="urn:microsoft.com/office/officeart/2005/8/layout/list1"/>
    <dgm:cxn modelId="{8ED96862-3925-480C-A939-387F7D45A615}" type="presParOf" srcId="{7BD1873E-D59B-45BB-BB19-3ABAD8E6C7E9}" destId="{B3785332-44D2-401E-84F5-73A2D996E23C}" srcOrd="22" destOrd="0" presId="urn:microsoft.com/office/officeart/2005/8/layout/list1"/>
    <dgm:cxn modelId="{DF0761CC-534C-4E0D-8C6E-D904A26970CE}" type="presParOf" srcId="{7BD1873E-D59B-45BB-BB19-3ABAD8E6C7E9}" destId="{E29C61BF-4916-4CE4-8187-5F87DE535CC8}" srcOrd="23" destOrd="0" presId="urn:microsoft.com/office/officeart/2005/8/layout/list1"/>
    <dgm:cxn modelId="{58253DE9-E219-467A-A906-F2CEA9925107}" type="presParOf" srcId="{7BD1873E-D59B-45BB-BB19-3ABAD8E6C7E9}" destId="{06D9E08B-1803-4456-84EA-A913F67A16D5}" srcOrd="24" destOrd="0" presId="urn:microsoft.com/office/officeart/2005/8/layout/list1"/>
    <dgm:cxn modelId="{B249CFA8-F8C5-4033-8083-4C881F4E707E}" type="presParOf" srcId="{06D9E08B-1803-4456-84EA-A913F67A16D5}" destId="{FEF81262-EB88-4BB2-8DEE-E95DE22FD17C}" srcOrd="0" destOrd="0" presId="urn:microsoft.com/office/officeart/2005/8/layout/list1"/>
    <dgm:cxn modelId="{BD0BF61A-4189-47BE-84CC-31C0ED03E50C}" type="presParOf" srcId="{06D9E08B-1803-4456-84EA-A913F67A16D5}" destId="{942997B1-0531-40CD-BA4D-CF4B6633782D}" srcOrd="1" destOrd="0" presId="urn:microsoft.com/office/officeart/2005/8/layout/list1"/>
    <dgm:cxn modelId="{58B7AFD1-4D43-4EBC-9E2B-B6DCBC9B7D45}" type="presParOf" srcId="{7BD1873E-D59B-45BB-BB19-3ABAD8E6C7E9}" destId="{43897C01-0B3D-4F7D-AA99-39C159C1A40D}" srcOrd="25" destOrd="0" presId="urn:microsoft.com/office/officeart/2005/8/layout/list1"/>
    <dgm:cxn modelId="{B9464494-CBFA-4227-B513-A6DF1BB670E8}" type="presParOf" srcId="{7BD1873E-D59B-45BB-BB19-3ABAD8E6C7E9}" destId="{DA2869C4-B310-4010-AC07-BA1CB555B478}" srcOrd="26" destOrd="0" presId="urn:microsoft.com/office/officeart/2005/8/layout/list1"/>
    <dgm:cxn modelId="{C8C6DC12-D19A-4479-B3E4-541CC5E52727}" type="presParOf" srcId="{7BD1873E-D59B-45BB-BB19-3ABAD8E6C7E9}" destId="{5DDC01F1-A628-4BC5-BB15-D19EB1E7558C}" srcOrd="27" destOrd="0" presId="urn:microsoft.com/office/officeart/2005/8/layout/list1"/>
    <dgm:cxn modelId="{14FD8F59-D70F-475B-AE32-F8E71372893C}" type="presParOf" srcId="{7BD1873E-D59B-45BB-BB19-3ABAD8E6C7E9}" destId="{662F7165-8D95-46FD-9836-8078A73B71BB}" srcOrd="28" destOrd="0" presId="urn:microsoft.com/office/officeart/2005/8/layout/list1"/>
    <dgm:cxn modelId="{D4E235A4-E791-48CD-8243-7DB41710F9D1}" type="presParOf" srcId="{662F7165-8D95-46FD-9836-8078A73B71BB}" destId="{93C99379-3D92-4AAC-9386-20D6D64A0DD9}" srcOrd="0" destOrd="0" presId="urn:microsoft.com/office/officeart/2005/8/layout/list1"/>
    <dgm:cxn modelId="{D926619B-B54B-44D6-8D4A-F0DA00119FF3}" type="presParOf" srcId="{662F7165-8D95-46FD-9836-8078A73B71BB}" destId="{164B86BD-26A8-480A-AC31-219B1590B3E9}" srcOrd="1" destOrd="0" presId="urn:microsoft.com/office/officeart/2005/8/layout/list1"/>
    <dgm:cxn modelId="{78A0BAC6-C3FE-4655-898B-3D78257B923C}" type="presParOf" srcId="{7BD1873E-D59B-45BB-BB19-3ABAD8E6C7E9}" destId="{BCCDCCF2-9899-4779-A4E9-80C0D87A359A}" srcOrd="29" destOrd="0" presId="urn:microsoft.com/office/officeart/2005/8/layout/list1"/>
    <dgm:cxn modelId="{28CB5C7E-70F6-46F4-B419-3A665CB1B056}" type="presParOf" srcId="{7BD1873E-D59B-45BB-BB19-3ABAD8E6C7E9}" destId="{EB2B86D3-B06C-4540-8BA5-E54C65553090}" srcOrd="30" destOrd="0" presId="urn:microsoft.com/office/officeart/2005/8/layout/list1"/>
    <dgm:cxn modelId="{90B54B0B-2471-4E02-88BC-1FB22A0078A9}" type="presParOf" srcId="{7BD1873E-D59B-45BB-BB19-3ABAD8E6C7E9}" destId="{02F445D4-09C3-430D-966E-7A85F2094A5B}" srcOrd="31" destOrd="0" presId="urn:microsoft.com/office/officeart/2005/8/layout/list1"/>
    <dgm:cxn modelId="{C1126C75-019A-49F0-8285-C5D5BBC58B2E}" type="presParOf" srcId="{7BD1873E-D59B-45BB-BB19-3ABAD8E6C7E9}" destId="{18B03120-90D1-47E6-8167-B5D8977BABB2}" srcOrd="32" destOrd="0" presId="urn:microsoft.com/office/officeart/2005/8/layout/list1"/>
    <dgm:cxn modelId="{DACCDFBF-422D-4D18-AEB2-C5CDB2654FEF}" type="presParOf" srcId="{18B03120-90D1-47E6-8167-B5D8977BABB2}" destId="{718756F8-046A-43A9-A934-37E4791DEE89}" srcOrd="0" destOrd="0" presId="urn:microsoft.com/office/officeart/2005/8/layout/list1"/>
    <dgm:cxn modelId="{1C17618F-C7BA-4786-83CA-C3892B6F11FF}" type="presParOf" srcId="{18B03120-90D1-47E6-8167-B5D8977BABB2}" destId="{E7AC4C4A-F13C-49A4-B3CE-7249E745670D}" srcOrd="1" destOrd="0" presId="urn:microsoft.com/office/officeart/2005/8/layout/list1"/>
    <dgm:cxn modelId="{61CD8557-F958-40BC-812B-7E9CDD840A6D}" type="presParOf" srcId="{7BD1873E-D59B-45BB-BB19-3ABAD8E6C7E9}" destId="{CA947428-1794-404D-B56B-6772E723964B}" srcOrd="33" destOrd="0" presId="urn:microsoft.com/office/officeart/2005/8/layout/list1"/>
    <dgm:cxn modelId="{E402ED85-A38D-4DD2-AFB0-0824377F059F}" type="presParOf" srcId="{7BD1873E-D59B-45BB-BB19-3ABAD8E6C7E9}" destId="{AB76BBE3-71B3-4554-BA03-4A26C091BE36}"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D9E88F-57FF-4253-933C-018FB35E4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739D8FE-EF7B-4BB1-9311-016932EEB17A}">
      <dgm:prSet custT="1"/>
      <dgm:spPr>
        <a:noFill/>
        <a:ln>
          <a:noFill/>
        </a:ln>
      </dgm:spPr>
      <dgm:t>
        <a:bodyPr/>
        <a:lstStyle/>
        <a:p>
          <a:pPr algn="ctr" rtl="0"/>
          <a:r>
            <a:rPr lang="tr-TR" sz="3800" b="1" baseline="0" dirty="0" smtClean="0"/>
            <a:t>Eski Hükümlü Kendi İşini Kurma Projeleri</a:t>
          </a:r>
          <a:endParaRPr lang="tr-TR" sz="3800" dirty="0"/>
        </a:p>
      </dgm:t>
    </dgm:pt>
    <dgm:pt modelId="{EBC0EA22-A185-440B-9DD6-A22BEFD4ACC4}" type="parTrans" cxnId="{39EA679C-D448-48F5-9D87-229B964C68E7}">
      <dgm:prSet/>
      <dgm:spPr/>
      <dgm:t>
        <a:bodyPr/>
        <a:lstStyle/>
        <a:p>
          <a:endParaRPr lang="tr-TR"/>
        </a:p>
      </dgm:t>
    </dgm:pt>
    <dgm:pt modelId="{D20D1429-6CA7-4B9A-8D56-BDF591CE33EF}" type="sibTrans" cxnId="{39EA679C-D448-48F5-9D87-229B964C68E7}">
      <dgm:prSet/>
      <dgm:spPr/>
      <dgm:t>
        <a:bodyPr/>
        <a:lstStyle/>
        <a:p>
          <a:endParaRPr lang="tr-TR"/>
        </a:p>
      </dgm:t>
    </dgm:pt>
    <dgm:pt modelId="{849E3755-D90E-46EE-878E-EBF6180C5C8B}" type="pres">
      <dgm:prSet presAssocID="{6BD9E88F-57FF-4253-933C-018FB35E43A5}" presName="linear" presStyleCnt="0">
        <dgm:presLayoutVars>
          <dgm:animLvl val="lvl"/>
          <dgm:resizeHandles val="exact"/>
        </dgm:presLayoutVars>
      </dgm:prSet>
      <dgm:spPr/>
      <dgm:t>
        <a:bodyPr/>
        <a:lstStyle/>
        <a:p>
          <a:endParaRPr lang="tr-TR"/>
        </a:p>
      </dgm:t>
    </dgm:pt>
    <dgm:pt modelId="{554A5742-E556-4214-992D-8F0AD23367A3}" type="pres">
      <dgm:prSet presAssocID="{0739D8FE-EF7B-4BB1-9311-016932EEB17A}" presName="parentText" presStyleLbl="node1" presStyleIdx="0" presStyleCnt="1" custScaleX="97200" custScaleY="53863" custLinFactNeighborX="-867" custLinFactNeighborY="72238">
        <dgm:presLayoutVars>
          <dgm:chMax val="0"/>
          <dgm:bulletEnabled val="1"/>
        </dgm:presLayoutVars>
      </dgm:prSet>
      <dgm:spPr/>
      <dgm:t>
        <a:bodyPr/>
        <a:lstStyle/>
        <a:p>
          <a:endParaRPr lang="tr-TR"/>
        </a:p>
      </dgm:t>
    </dgm:pt>
  </dgm:ptLst>
  <dgm:cxnLst>
    <dgm:cxn modelId="{39EA679C-D448-48F5-9D87-229B964C68E7}" srcId="{6BD9E88F-57FF-4253-933C-018FB35E43A5}" destId="{0739D8FE-EF7B-4BB1-9311-016932EEB17A}" srcOrd="0" destOrd="0" parTransId="{EBC0EA22-A185-440B-9DD6-A22BEFD4ACC4}" sibTransId="{D20D1429-6CA7-4B9A-8D56-BDF591CE33EF}"/>
    <dgm:cxn modelId="{1D765AEA-E9C0-4C75-A330-20370ECA8FA7}" type="presOf" srcId="{6BD9E88F-57FF-4253-933C-018FB35E43A5}" destId="{849E3755-D90E-46EE-878E-EBF6180C5C8B}" srcOrd="0" destOrd="0" presId="urn:microsoft.com/office/officeart/2005/8/layout/vList2"/>
    <dgm:cxn modelId="{375B609B-3DA3-4B08-9813-30434584D337}" type="presOf" srcId="{0739D8FE-EF7B-4BB1-9311-016932EEB17A}" destId="{554A5742-E556-4214-992D-8F0AD23367A3}" srcOrd="0" destOrd="0" presId="urn:microsoft.com/office/officeart/2005/8/layout/vList2"/>
    <dgm:cxn modelId="{1525FD1D-C534-4794-B8B4-EB7D190EC72F}" type="presParOf" srcId="{849E3755-D90E-46EE-878E-EBF6180C5C8B}" destId="{554A5742-E556-4214-992D-8F0AD23367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874AAA-7F7F-4FD3-BBB9-1C4080D0FD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EA037B41-08E6-461A-BAF8-EA9266626B27}">
      <dgm:prSet/>
      <dgm:spPr>
        <a:solidFill>
          <a:schemeClr val="bg2">
            <a:lumMod val="90000"/>
          </a:schemeClr>
        </a:solidFill>
      </dgm:spPr>
      <dgm:t>
        <a:bodyPr/>
        <a:lstStyle/>
        <a:p>
          <a:pPr algn="just" rtl="0"/>
          <a:r>
            <a:rPr lang="tr-TR" dirty="0" smtClean="0">
              <a:solidFill>
                <a:schemeClr val="tx1"/>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dirty="0">
            <a:solidFill>
              <a:schemeClr val="tx1"/>
            </a:solidFill>
          </a:endParaRPr>
        </a:p>
      </dgm:t>
    </dgm:pt>
    <dgm:pt modelId="{E364D1E4-E9AA-4EB1-87DE-035ED265A88F}" type="parTrans" cxnId="{9E506EDE-87F2-401B-9BF2-027180329462}">
      <dgm:prSet/>
      <dgm:spPr/>
      <dgm:t>
        <a:bodyPr/>
        <a:lstStyle/>
        <a:p>
          <a:endParaRPr lang="tr-TR"/>
        </a:p>
      </dgm:t>
    </dgm:pt>
    <dgm:pt modelId="{F5C04935-5F2C-48AA-BA23-414ED309DD3F}" type="sibTrans" cxnId="{9E506EDE-87F2-401B-9BF2-027180329462}">
      <dgm:prSet/>
      <dgm:spPr/>
      <dgm:t>
        <a:bodyPr/>
        <a:lstStyle/>
        <a:p>
          <a:endParaRPr lang="tr-TR"/>
        </a:p>
      </dgm:t>
    </dgm:pt>
    <dgm:pt modelId="{2FF5D208-E6F8-40DC-B4BB-775E1CCFFEA9}">
      <dgm:prSet/>
      <dgm:spPr>
        <a:solidFill>
          <a:schemeClr val="bg2">
            <a:lumMod val="90000"/>
          </a:schemeClr>
        </a:solidFill>
      </dgm:spPr>
      <dgm:t>
        <a:bodyPr/>
        <a:lstStyle/>
        <a:p>
          <a:r>
            <a:rPr lang="tr-TR" b="0" dirty="0">
              <a:solidFill>
                <a:schemeClr val="tx1"/>
              </a:solidFill>
            </a:rPr>
            <a:t>Engellinin bir işyerinde istihdam edilmesi, işe uyumunu, etkin ve güvenli bir şekilde çalışmasını sağlayacak destek teknolojileri ile ilgili projeleri, İŞKUR’a kayıtlı olan tüzel kişilikler sunabilirler. </a:t>
          </a:r>
        </a:p>
      </dgm:t>
    </dgm:pt>
    <dgm:pt modelId="{57E10266-0EDE-4405-982D-B4D60E7EB1EF}" type="parTrans" cxnId="{A25ECC2D-5988-460E-8CF1-45741C6B83DC}">
      <dgm:prSet/>
      <dgm:spPr/>
      <dgm:t>
        <a:bodyPr/>
        <a:lstStyle/>
        <a:p>
          <a:endParaRPr lang="tr-TR"/>
        </a:p>
      </dgm:t>
    </dgm:pt>
    <dgm:pt modelId="{43049773-3C15-4A89-98D7-D7EA8F064AF4}" type="sibTrans" cxnId="{A25ECC2D-5988-460E-8CF1-45741C6B83DC}">
      <dgm:prSet/>
      <dgm:spPr/>
      <dgm:t>
        <a:bodyPr/>
        <a:lstStyle/>
        <a:p>
          <a:endParaRPr lang="tr-TR"/>
        </a:p>
      </dgm:t>
    </dgm:pt>
    <dgm:pt modelId="{79E61EC7-65B5-4E18-AFE0-3040B370D0E9}" type="pres">
      <dgm:prSet presAssocID="{A1874AAA-7F7F-4FD3-BBB9-1C4080D0FDC2}" presName="linear" presStyleCnt="0">
        <dgm:presLayoutVars>
          <dgm:animLvl val="lvl"/>
          <dgm:resizeHandles val="exact"/>
        </dgm:presLayoutVars>
      </dgm:prSet>
      <dgm:spPr/>
      <dgm:t>
        <a:bodyPr/>
        <a:lstStyle/>
        <a:p>
          <a:endParaRPr lang="tr-TR"/>
        </a:p>
      </dgm:t>
    </dgm:pt>
    <dgm:pt modelId="{D769564C-1C99-4212-970F-9C0B8F76728D}" type="pres">
      <dgm:prSet presAssocID="{2FF5D208-E6F8-40DC-B4BB-775E1CCFFEA9}" presName="parentText" presStyleLbl="node1" presStyleIdx="0" presStyleCnt="2" custLinFactY="-998" custLinFactNeighborX="0" custLinFactNeighborY="-100000">
        <dgm:presLayoutVars>
          <dgm:chMax val="0"/>
          <dgm:bulletEnabled val="1"/>
        </dgm:presLayoutVars>
      </dgm:prSet>
      <dgm:spPr/>
      <dgm:t>
        <a:bodyPr/>
        <a:lstStyle/>
        <a:p>
          <a:endParaRPr lang="tr-TR"/>
        </a:p>
      </dgm:t>
    </dgm:pt>
    <dgm:pt modelId="{F3DF3C5D-47BA-43F6-B7B9-1D7E9372B4FE}" type="pres">
      <dgm:prSet presAssocID="{43049773-3C15-4A89-98D7-D7EA8F064AF4}" presName="spacer" presStyleCnt="0"/>
      <dgm:spPr/>
    </dgm:pt>
    <dgm:pt modelId="{C76F2E2E-72A7-4342-BF87-BF0B5CED9846}" type="pres">
      <dgm:prSet presAssocID="{EA037B41-08E6-461A-BAF8-EA9266626B27}" presName="parentText" presStyleLbl="node1" presStyleIdx="1" presStyleCnt="2">
        <dgm:presLayoutVars>
          <dgm:chMax val="0"/>
          <dgm:bulletEnabled val="1"/>
        </dgm:presLayoutVars>
      </dgm:prSet>
      <dgm:spPr/>
      <dgm:t>
        <a:bodyPr/>
        <a:lstStyle/>
        <a:p>
          <a:endParaRPr lang="tr-TR"/>
        </a:p>
      </dgm:t>
    </dgm:pt>
  </dgm:ptLst>
  <dgm:cxnLst>
    <dgm:cxn modelId="{A25ECC2D-5988-460E-8CF1-45741C6B83DC}" srcId="{A1874AAA-7F7F-4FD3-BBB9-1C4080D0FDC2}" destId="{2FF5D208-E6F8-40DC-B4BB-775E1CCFFEA9}" srcOrd="0" destOrd="0" parTransId="{57E10266-0EDE-4405-982D-B4D60E7EB1EF}" sibTransId="{43049773-3C15-4A89-98D7-D7EA8F064AF4}"/>
    <dgm:cxn modelId="{9E506EDE-87F2-401B-9BF2-027180329462}" srcId="{A1874AAA-7F7F-4FD3-BBB9-1C4080D0FDC2}" destId="{EA037B41-08E6-461A-BAF8-EA9266626B27}" srcOrd="1" destOrd="0" parTransId="{E364D1E4-E9AA-4EB1-87DE-035ED265A88F}" sibTransId="{F5C04935-5F2C-48AA-BA23-414ED309DD3F}"/>
    <dgm:cxn modelId="{66A4A411-8C96-4A13-A271-4847796519BC}" type="presOf" srcId="{2FF5D208-E6F8-40DC-B4BB-775E1CCFFEA9}" destId="{D769564C-1C99-4212-970F-9C0B8F76728D}" srcOrd="0" destOrd="0" presId="urn:microsoft.com/office/officeart/2005/8/layout/vList2"/>
    <dgm:cxn modelId="{D792A65E-F5B4-4169-B54E-C43FA1A518ED}" type="presOf" srcId="{EA037B41-08E6-461A-BAF8-EA9266626B27}" destId="{C76F2E2E-72A7-4342-BF87-BF0B5CED9846}" srcOrd="0" destOrd="0" presId="urn:microsoft.com/office/officeart/2005/8/layout/vList2"/>
    <dgm:cxn modelId="{2D41672A-BA49-4882-8C8A-0D4449287D0A}" type="presOf" srcId="{A1874AAA-7F7F-4FD3-BBB9-1C4080D0FDC2}" destId="{79E61EC7-65B5-4E18-AFE0-3040B370D0E9}" srcOrd="0" destOrd="0" presId="urn:microsoft.com/office/officeart/2005/8/layout/vList2"/>
    <dgm:cxn modelId="{D040782F-93E7-46C7-B4CC-B4127941A075}" type="presParOf" srcId="{79E61EC7-65B5-4E18-AFE0-3040B370D0E9}" destId="{D769564C-1C99-4212-970F-9C0B8F76728D}" srcOrd="0" destOrd="0" presId="urn:microsoft.com/office/officeart/2005/8/layout/vList2"/>
    <dgm:cxn modelId="{D0802CF3-E160-4302-A9A9-0952BE4FB6E5}" type="presParOf" srcId="{79E61EC7-65B5-4E18-AFE0-3040B370D0E9}" destId="{F3DF3C5D-47BA-43F6-B7B9-1D7E9372B4FE}" srcOrd="1" destOrd="0" presId="urn:microsoft.com/office/officeart/2005/8/layout/vList2"/>
    <dgm:cxn modelId="{49BE515C-B532-4A15-9082-3DA14D4DCA74}" type="presParOf" srcId="{79E61EC7-65B5-4E18-AFE0-3040B370D0E9}" destId="{C76F2E2E-72A7-4342-BF87-BF0B5CED98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5742-E556-4214-992D-8F0AD23367A3}">
      <dsp:nvSpPr>
        <dsp:cNvPr id="0" name=""/>
        <dsp:cNvSpPr/>
      </dsp:nvSpPr>
      <dsp:spPr>
        <a:xfrm>
          <a:off x="47013" y="1010862"/>
          <a:ext cx="8573498" cy="64532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b="1" kern="1200" baseline="0" dirty="0" smtClean="0"/>
            <a:t>Eski Hükümlü Kendi İşini Kurma Projeleri</a:t>
          </a:r>
          <a:endParaRPr lang="tr-TR" sz="3800" kern="1200" dirty="0"/>
        </a:p>
      </dsp:txBody>
      <dsp:txXfrm>
        <a:off x="78515" y="1042364"/>
        <a:ext cx="8510494" cy="5823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1958-6172-4A42-B4CE-A7859D5249D0}">
      <dsp:nvSpPr>
        <dsp:cNvPr id="0" name=""/>
        <dsp:cNvSpPr/>
      </dsp:nvSpPr>
      <dsp:spPr>
        <a:xfrm>
          <a:off x="-4558638" y="-698981"/>
          <a:ext cx="5430410" cy="5430410"/>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D32D5-257D-41B8-AF65-C1DB9269C6F2}">
      <dsp:nvSpPr>
        <dsp:cNvPr id="0" name=""/>
        <dsp:cNvSpPr/>
      </dsp:nvSpPr>
      <dsp:spPr>
        <a:xfrm>
          <a:off x="560663" y="403244"/>
          <a:ext cx="7449544" cy="806489"/>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151" tIns="53340" rIns="53340" bIns="53340" numCol="1" spcCol="1270" anchor="ctr" anchorCtr="0">
          <a:noAutofit/>
        </a:bodyPr>
        <a:lstStyle/>
        <a:p>
          <a:pPr lvl="0" algn="l" defTabSz="933450" rtl="0">
            <a:lnSpc>
              <a:spcPct val="90000"/>
            </a:lnSpc>
            <a:spcBef>
              <a:spcPct val="0"/>
            </a:spcBef>
            <a:spcAft>
              <a:spcPct val="35000"/>
            </a:spcAft>
          </a:pPr>
          <a:r>
            <a:rPr lang="tr-TR" sz="2100" kern="1200" dirty="0" smtClean="0"/>
            <a:t>İşverenin engelliyi işe alması halinde bilgisayar kullanmasını kolaylaştıracak yazılım ve donanım desteği</a:t>
          </a:r>
          <a:endParaRPr lang="tr-TR" sz="2100" kern="1200" dirty="0"/>
        </a:p>
      </dsp:txBody>
      <dsp:txXfrm>
        <a:off x="560663" y="403244"/>
        <a:ext cx="7449544" cy="806489"/>
      </dsp:txXfrm>
    </dsp:sp>
    <dsp:sp modelId="{9A87AEAB-2A7C-473A-9ECD-CB7438923521}">
      <dsp:nvSpPr>
        <dsp:cNvPr id="0" name=""/>
        <dsp:cNvSpPr/>
      </dsp:nvSpPr>
      <dsp:spPr>
        <a:xfrm>
          <a:off x="56607" y="302433"/>
          <a:ext cx="1008112" cy="10081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D17BA7-5A0D-4639-BD48-D0980B3D0FAC}">
      <dsp:nvSpPr>
        <dsp:cNvPr id="0" name=""/>
        <dsp:cNvSpPr/>
      </dsp:nvSpPr>
      <dsp:spPr>
        <a:xfrm>
          <a:off x="853822" y="1612979"/>
          <a:ext cx="7156385" cy="806489"/>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151" tIns="53340" rIns="53340" bIns="53340" numCol="1" spcCol="1270" anchor="ctr" anchorCtr="0">
          <a:noAutofit/>
        </a:bodyPr>
        <a:lstStyle/>
        <a:p>
          <a:pPr lvl="0" algn="l" defTabSz="933450" rtl="0">
            <a:lnSpc>
              <a:spcPct val="90000"/>
            </a:lnSpc>
            <a:spcBef>
              <a:spcPct val="0"/>
            </a:spcBef>
            <a:spcAft>
              <a:spcPct val="35000"/>
            </a:spcAft>
          </a:pPr>
          <a:r>
            <a:rPr lang="tr-TR" sz="2100" kern="1200" dirty="0" smtClean="0"/>
            <a:t>Engellinin işini yapmasını sağlayacak kabartma harfler (</a:t>
          </a:r>
          <a:r>
            <a:rPr lang="tr-TR" sz="2100" kern="1200" dirty="0" err="1" smtClean="0"/>
            <a:t>braille</a:t>
          </a:r>
          <a:r>
            <a:rPr lang="tr-TR" sz="2100" kern="1200" dirty="0" smtClean="0"/>
            <a:t> alfabesi) kullanılmış teknolojiler</a:t>
          </a:r>
          <a:endParaRPr lang="tr-TR" sz="2100" kern="1200" dirty="0"/>
        </a:p>
      </dsp:txBody>
      <dsp:txXfrm>
        <a:off x="853822" y="1612979"/>
        <a:ext cx="7156385" cy="806489"/>
      </dsp:txXfrm>
    </dsp:sp>
    <dsp:sp modelId="{72BE01B2-66BF-4D58-9FE6-B0AE8F42C52C}">
      <dsp:nvSpPr>
        <dsp:cNvPr id="0" name=""/>
        <dsp:cNvSpPr/>
      </dsp:nvSpPr>
      <dsp:spPr>
        <a:xfrm>
          <a:off x="349766" y="1512168"/>
          <a:ext cx="1008112" cy="10081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936FEE5-BC66-47C8-8D56-A049D9802437}">
      <dsp:nvSpPr>
        <dsp:cNvPr id="0" name=""/>
        <dsp:cNvSpPr/>
      </dsp:nvSpPr>
      <dsp:spPr>
        <a:xfrm>
          <a:off x="560663" y="2822713"/>
          <a:ext cx="7449544" cy="806489"/>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151" tIns="53340" rIns="53340" bIns="53340" numCol="1" spcCol="1270" anchor="ctr" anchorCtr="0">
          <a:noAutofit/>
        </a:bodyPr>
        <a:lstStyle/>
        <a:p>
          <a:pPr lvl="0" algn="l" defTabSz="933450" rtl="0">
            <a:lnSpc>
              <a:spcPct val="90000"/>
            </a:lnSpc>
            <a:spcBef>
              <a:spcPct val="0"/>
            </a:spcBef>
            <a:spcAft>
              <a:spcPct val="35000"/>
            </a:spcAft>
          </a:pPr>
          <a:r>
            <a:rPr lang="tr-TR" sz="2100" kern="1200" dirty="0" smtClean="0"/>
            <a:t>Engellinin işini yapmasını sağlayacak veya kolaylaştıracak diğer alet ve teçhizatlar ile bunları kullanmaya yarayan aparatlar</a:t>
          </a:r>
          <a:endParaRPr lang="tr-TR" sz="2100" kern="1200" dirty="0"/>
        </a:p>
      </dsp:txBody>
      <dsp:txXfrm>
        <a:off x="560663" y="2822713"/>
        <a:ext cx="7449544" cy="806489"/>
      </dsp:txXfrm>
    </dsp:sp>
    <dsp:sp modelId="{37BD8CDE-EF1C-47CA-8072-14C9FC12E267}">
      <dsp:nvSpPr>
        <dsp:cNvPr id="0" name=""/>
        <dsp:cNvSpPr/>
      </dsp:nvSpPr>
      <dsp:spPr>
        <a:xfrm>
          <a:off x="56607" y="2721902"/>
          <a:ext cx="1008112" cy="10081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809F-61E0-4902-BD88-11A231533FD8}">
      <dsp:nvSpPr>
        <dsp:cNvPr id="0" name=""/>
        <dsp:cNvSpPr/>
      </dsp:nvSpPr>
      <dsp:spPr>
        <a:xfrm>
          <a:off x="0" y="781536"/>
          <a:ext cx="8530579" cy="2737800"/>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a:solidFill>
                <a:schemeClr val="tx1"/>
              </a:solidFill>
            </a:rPr>
            <a:t>Fatura karşılığı verilecek destek miktarı, faturanın tamamı olabileceği gibi belirli bir yüzdesi de olabilir. </a:t>
          </a:r>
          <a:endParaRPr lang="tr-TR" sz="2400" kern="1200" dirty="0" smtClean="0">
            <a:solidFill>
              <a:schemeClr val="tx1"/>
            </a:solidFill>
          </a:endParaRPr>
        </a:p>
        <a:p>
          <a:pPr lvl="0" algn="just" defTabSz="1066800">
            <a:lnSpc>
              <a:spcPct val="90000"/>
            </a:lnSpc>
            <a:spcBef>
              <a:spcPct val="0"/>
            </a:spcBef>
            <a:spcAft>
              <a:spcPct val="35000"/>
            </a:spcAft>
          </a:pPr>
          <a:r>
            <a:rPr lang="tr-TR" sz="2400" kern="1200" dirty="0" smtClean="0">
              <a:solidFill>
                <a:schemeClr val="tx1"/>
              </a:solidFill>
            </a:rPr>
            <a:t>Bu </a:t>
          </a:r>
          <a:r>
            <a:rPr lang="tr-TR" sz="2400" kern="1200" dirty="0">
              <a:solidFill>
                <a:schemeClr val="tx1"/>
              </a:solidFill>
            </a:rPr>
            <a:t>tür projelerde destek istenilen hususların istihdama katkısının sayı ve süre olarak ifade edilmesi </a:t>
          </a:r>
          <a:r>
            <a:rPr lang="tr-TR" sz="2400" kern="1200" dirty="0" smtClean="0">
              <a:solidFill>
                <a:schemeClr val="tx1"/>
              </a:solidFill>
            </a:rPr>
            <a:t>gereklidir.</a:t>
          </a:r>
        </a:p>
        <a:p>
          <a:pPr lvl="0" algn="just" defTabSz="1066800">
            <a:lnSpc>
              <a:spcPct val="90000"/>
            </a:lnSpc>
            <a:spcBef>
              <a:spcPct val="0"/>
            </a:spcBef>
            <a:spcAft>
              <a:spcPct val="35000"/>
            </a:spcAft>
          </a:pPr>
          <a:r>
            <a:rPr lang="tr-TR" sz="2400" kern="1200" dirty="0" smtClean="0">
              <a:solidFill>
                <a:schemeClr val="tx1"/>
              </a:solidFill>
            </a:rPr>
            <a:t>Komisyonca alınan ilgili kararda aksi belirtilmedikçe ödemeler sözleşme tarihinden itibaren en geç 1 yıl içinde  yapılabilecektir.</a:t>
          </a:r>
          <a:endParaRPr lang="tr-TR" sz="2400" kern="1200" dirty="0">
            <a:solidFill>
              <a:schemeClr val="tx1"/>
            </a:solidFill>
          </a:endParaRPr>
        </a:p>
      </dsp:txBody>
      <dsp:txXfrm>
        <a:off x="133648" y="915184"/>
        <a:ext cx="8263283" cy="2470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4558638" y="-698981"/>
          <a:ext cx="5430410" cy="5430410"/>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34AB-15A7-4442-BE38-1FCE00D207E5}">
      <dsp:nvSpPr>
        <dsp:cNvPr id="0" name=""/>
        <dsp:cNvSpPr/>
      </dsp:nvSpPr>
      <dsp:spPr>
        <a:xfrm>
          <a:off x="456626" y="310014"/>
          <a:ext cx="7625589"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Talep dilekçesi</a:t>
          </a:r>
          <a:endParaRPr lang="tr-TR" sz="2000" kern="1200" dirty="0"/>
        </a:p>
      </dsp:txBody>
      <dsp:txXfrm>
        <a:off x="456626" y="310014"/>
        <a:ext cx="7625589" cy="620351"/>
      </dsp:txXfrm>
    </dsp:sp>
    <dsp:sp modelId="{4F17C2DB-A4BE-487D-BED2-509F2B1A8C01}">
      <dsp:nvSpPr>
        <dsp:cNvPr id="0" name=""/>
        <dsp:cNvSpPr/>
      </dsp:nvSpPr>
      <dsp:spPr>
        <a:xfrm>
          <a:off x="68906" y="232470"/>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1AF45E-7C4B-4511-9A32-6EE4CBF90B5A}">
      <dsp:nvSpPr>
        <dsp:cNvPr id="0" name=""/>
        <dsp:cNvSpPr/>
      </dsp:nvSpPr>
      <dsp:spPr>
        <a:xfrm>
          <a:off x="812288" y="1240703"/>
          <a:ext cx="7269927"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Başvuru Formu</a:t>
          </a:r>
          <a:endParaRPr lang="tr-TR" sz="2000" kern="1200" dirty="0"/>
        </a:p>
      </dsp:txBody>
      <dsp:txXfrm>
        <a:off x="812288" y="1240703"/>
        <a:ext cx="7269927" cy="620351"/>
      </dsp:txXfrm>
    </dsp:sp>
    <dsp:sp modelId="{A2FA99F7-C3C6-44EA-B138-AB5E595FD989}">
      <dsp:nvSpPr>
        <dsp:cNvPr id="0" name=""/>
        <dsp:cNvSpPr/>
      </dsp:nvSpPr>
      <dsp:spPr>
        <a:xfrm>
          <a:off x="424568" y="1163159"/>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A3960A-445A-4C25-83FD-C8B6BF289E56}">
      <dsp:nvSpPr>
        <dsp:cNvPr id="0" name=""/>
        <dsp:cNvSpPr/>
      </dsp:nvSpPr>
      <dsp:spPr>
        <a:xfrm>
          <a:off x="812288" y="2171392"/>
          <a:ext cx="7269927"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bütçe tablosu</a:t>
          </a:r>
          <a:endParaRPr lang="tr-TR" sz="2000" kern="1200" dirty="0"/>
        </a:p>
      </dsp:txBody>
      <dsp:txXfrm>
        <a:off x="812288" y="2171392"/>
        <a:ext cx="7269927" cy="620351"/>
      </dsp:txXfrm>
    </dsp:sp>
    <dsp:sp modelId="{BABF069B-7133-42CA-866C-196F8E58B8C2}">
      <dsp:nvSpPr>
        <dsp:cNvPr id="0" name=""/>
        <dsp:cNvSpPr/>
      </dsp:nvSpPr>
      <dsp:spPr>
        <a:xfrm>
          <a:off x="424568" y="2093848"/>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5071CF-4C81-4E3D-90EE-5F3F8C79FC2E}">
      <dsp:nvSpPr>
        <dsp:cNvPr id="0" name=""/>
        <dsp:cNvSpPr/>
      </dsp:nvSpPr>
      <dsp:spPr>
        <a:xfrm>
          <a:off x="456626" y="3102081"/>
          <a:ext cx="7625589"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İstihdam taahhüdü içeren projelerde bu taahhüde ilişkin belgeler </a:t>
          </a:r>
          <a:endParaRPr lang="tr-TR" sz="2000" kern="1200" dirty="0"/>
        </a:p>
      </dsp:txBody>
      <dsp:txXfrm>
        <a:off x="456626" y="3102081"/>
        <a:ext cx="7625589" cy="620351"/>
      </dsp:txXfrm>
    </dsp:sp>
    <dsp:sp modelId="{E99F563B-ACF6-4477-8A3C-EAD62C2074A0}">
      <dsp:nvSpPr>
        <dsp:cNvPr id="0" name=""/>
        <dsp:cNvSpPr/>
      </dsp:nvSpPr>
      <dsp:spPr>
        <a:xfrm>
          <a:off x="68906" y="3024537"/>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5019189" y="-768997"/>
          <a:ext cx="5977512" cy="5977512"/>
        </a:xfrm>
        <a:prstGeom prst="blockArc">
          <a:avLst>
            <a:gd name="adj1" fmla="val 18900000"/>
            <a:gd name="adj2" fmla="val 2700000"/>
            <a:gd name="adj3" fmla="val 3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6AD1F-01D6-4466-94CB-9679D2A6D7C9}">
      <dsp:nvSpPr>
        <dsp:cNvPr id="0" name=""/>
        <dsp:cNvSpPr/>
      </dsp:nvSpPr>
      <dsp:spPr>
        <a:xfrm>
          <a:off x="501813" y="207505"/>
          <a:ext cx="7645981" cy="950585"/>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yapılan kurum ve kuruluşun güncel İŞKUR (Kurumca eklenecektir), SGK prim, SGK tarafından kesilmiş ve ödenmemiş idari para cezası olmadığına ya da yapılandırıldığına dair ilgili birimlerden alınmış güncel belgelerin aslı</a:t>
          </a:r>
          <a:endParaRPr lang="tr-TR" sz="1800" kern="1200" dirty="0"/>
        </a:p>
      </dsp:txBody>
      <dsp:txXfrm>
        <a:off x="501813" y="207505"/>
        <a:ext cx="7645981" cy="950585"/>
      </dsp:txXfrm>
    </dsp:sp>
    <dsp:sp modelId="{1198EF29-9528-4A14-888A-629FDA2B8564}">
      <dsp:nvSpPr>
        <dsp:cNvPr id="0" name=""/>
        <dsp:cNvSpPr/>
      </dsp:nvSpPr>
      <dsp:spPr>
        <a:xfrm>
          <a:off x="74953" y="255938"/>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E3457F-4A30-442F-B4FF-0EDD0B4AC029}">
      <dsp:nvSpPr>
        <dsp:cNvPr id="0" name=""/>
        <dsp:cNvSpPr/>
      </dsp:nvSpPr>
      <dsp:spPr>
        <a:xfrm>
          <a:off x="893378" y="1278471"/>
          <a:ext cx="7254415" cy="857933"/>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800" kern="1200" dirty="0"/>
        </a:p>
      </dsp:txBody>
      <dsp:txXfrm>
        <a:off x="893378" y="1278471"/>
        <a:ext cx="7254415" cy="857933"/>
      </dsp:txXfrm>
    </dsp:sp>
    <dsp:sp modelId="{33774946-99A9-41E2-949B-A633B03F3A52}">
      <dsp:nvSpPr>
        <dsp:cNvPr id="0" name=""/>
        <dsp:cNvSpPr/>
      </dsp:nvSpPr>
      <dsp:spPr>
        <a:xfrm>
          <a:off x="466519" y="1280578"/>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8FF5F4-E2A5-401D-B034-135D0CED0EDB}">
      <dsp:nvSpPr>
        <dsp:cNvPr id="0" name=""/>
        <dsp:cNvSpPr/>
      </dsp:nvSpPr>
      <dsp:spPr>
        <a:xfrm>
          <a:off x="893378" y="2262076"/>
          <a:ext cx="7254415" cy="940006"/>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sahibinin hukuki durumunu kanıtlayıcı belge (ticaret sicil gazetesi, vakıf senedi, dernek tüzüğü, esnaf odası kaydı örneği gibi)</a:t>
          </a:r>
          <a:endParaRPr lang="tr-TR" sz="1800" kern="1200" dirty="0"/>
        </a:p>
      </dsp:txBody>
      <dsp:txXfrm>
        <a:off x="893378" y="2262076"/>
        <a:ext cx="7254415" cy="940006"/>
      </dsp:txXfrm>
    </dsp:sp>
    <dsp:sp modelId="{BF215809-CA9B-491B-B264-5ED5174B2998}">
      <dsp:nvSpPr>
        <dsp:cNvPr id="0" name=""/>
        <dsp:cNvSpPr/>
      </dsp:nvSpPr>
      <dsp:spPr>
        <a:xfrm>
          <a:off x="466519" y="2305219"/>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F4AF06-6B1A-4222-A6BC-966ADABA001F}">
      <dsp:nvSpPr>
        <dsp:cNvPr id="0" name=""/>
        <dsp:cNvSpPr/>
      </dsp:nvSpPr>
      <dsp:spPr>
        <a:xfrm>
          <a:off x="501813" y="3330277"/>
          <a:ext cx="7645981" cy="852886"/>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Daha önce İŞKUR ile düzenlenen ve/veya devam eden kurs veya faaliyet olması halinde, bunların ara ve nihai raporları veya sonuçları hakkındaki bilgi notu</a:t>
          </a:r>
          <a:endParaRPr lang="tr-TR" sz="1800" kern="1200" dirty="0"/>
        </a:p>
      </dsp:txBody>
      <dsp:txXfrm>
        <a:off x="501813" y="3330277"/>
        <a:ext cx="7645981" cy="852886"/>
      </dsp:txXfrm>
    </dsp:sp>
    <dsp:sp modelId="{6AE78A2B-E105-4B98-AAA0-D274028FCB23}">
      <dsp:nvSpPr>
        <dsp:cNvPr id="0" name=""/>
        <dsp:cNvSpPr/>
      </dsp:nvSpPr>
      <dsp:spPr>
        <a:xfrm>
          <a:off x="74953" y="3329860"/>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5742-E556-4214-992D-8F0AD23367A3}">
      <dsp:nvSpPr>
        <dsp:cNvPr id="0" name=""/>
        <dsp:cNvSpPr/>
      </dsp:nvSpPr>
      <dsp:spPr>
        <a:xfrm>
          <a:off x="169183" y="4143"/>
          <a:ext cx="8333440" cy="22480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endParaRPr lang="tr-TR" sz="3800" kern="1200" dirty="0"/>
        </a:p>
      </dsp:txBody>
      <dsp:txXfrm>
        <a:off x="180157" y="15117"/>
        <a:ext cx="8311492" cy="202855"/>
      </dsp:txXfrm>
    </dsp:sp>
    <dsp:sp modelId="{266AD8D0-9563-45C1-BFAC-14EF5407DC5B}">
      <dsp:nvSpPr>
        <dsp:cNvPr id="0" name=""/>
        <dsp:cNvSpPr/>
      </dsp:nvSpPr>
      <dsp:spPr>
        <a:xfrm>
          <a:off x="0" y="230432"/>
          <a:ext cx="8820472" cy="4173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solidFill>
                <a:srgbClr val="00B0F0"/>
              </a:solidFill>
            </a:rPr>
            <a:t>Engellinin İşe Yerleştirilmesi, İşe ve İşyerine Uyumunun Sağlanmasına Yönelik Projeler</a:t>
          </a:r>
        </a:p>
      </dsp:txBody>
      <dsp:txXfrm>
        <a:off x="20374" y="250806"/>
        <a:ext cx="8779724" cy="3766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7529D-CEEA-46AB-B890-104B04E0C5FC}">
      <dsp:nvSpPr>
        <dsp:cNvPr id="0" name=""/>
        <dsp:cNvSpPr/>
      </dsp:nvSpPr>
      <dsp:spPr>
        <a:xfrm>
          <a:off x="0" y="496455"/>
          <a:ext cx="8530579" cy="1422719"/>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a:solidFill>
                <a:schemeClr val="tx1"/>
              </a:solidFill>
            </a:rPr>
            <a:t>Engelli bireylerin kendi yaşamının sorumluluğunu alabilen bağımsız bireyler olmasına katkıda bulunup, işe kabulü için hazırlanmasını, işe yerleşmesini, işe ve işyerine uyumunun sağlanmasını temin edecek projeleri tüzel kişilikler sunabileceklerdir.</a:t>
          </a:r>
        </a:p>
      </dsp:txBody>
      <dsp:txXfrm>
        <a:off x="69451" y="565906"/>
        <a:ext cx="8391677" cy="1283817"/>
      </dsp:txXfrm>
    </dsp:sp>
    <dsp:sp modelId="{C76F2E2E-72A7-4342-BF87-BF0B5CED9846}">
      <dsp:nvSpPr>
        <dsp:cNvPr id="0" name=""/>
        <dsp:cNvSpPr/>
      </dsp:nvSpPr>
      <dsp:spPr>
        <a:xfrm>
          <a:off x="0" y="2016223"/>
          <a:ext cx="8530579" cy="1144464"/>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solidFill>
                <a:schemeClr val="tx1"/>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sz="2000" kern="1200" dirty="0">
            <a:solidFill>
              <a:schemeClr val="tx1"/>
            </a:solidFill>
          </a:endParaRPr>
        </a:p>
      </dsp:txBody>
      <dsp:txXfrm>
        <a:off x="55868" y="2072091"/>
        <a:ext cx="8418843" cy="10327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4558638" y="-698981"/>
          <a:ext cx="5430410" cy="5430410"/>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34AB-15A7-4442-BE38-1FCE00D207E5}">
      <dsp:nvSpPr>
        <dsp:cNvPr id="0" name=""/>
        <dsp:cNvSpPr/>
      </dsp:nvSpPr>
      <dsp:spPr>
        <a:xfrm>
          <a:off x="456626" y="310014"/>
          <a:ext cx="7625589"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Talep dilekçesi</a:t>
          </a:r>
          <a:endParaRPr lang="tr-TR" sz="2000" kern="1200" dirty="0"/>
        </a:p>
      </dsp:txBody>
      <dsp:txXfrm>
        <a:off x="456626" y="310014"/>
        <a:ext cx="7625589" cy="620351"/>
      </dsp:txXfrm>
    </dsp:sp>
    <dsp:sp modelId="{4F17C2DB-A4BE-487D-BED2-509F2B1A8C01}">
      <dsp:nvSpPr>
        <dsp:cNvPr id="0" name=""/>
        <dsp:cNvSpPr/>
      </dsp:nvSpPr>
      <dsp:spPr>
        <a:xfrm>
          <a:off x="68906" y="232470"/>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1AF45E-7C4B-4511-9A32-6EE4CBF90B5A}">
      <dsp:nvSpPr>
        <dsp:cNvPr id="0" name=""/>
        <dsp:cNvSpPr/>
      </dsp:nvSpPr>
      <dsp:spPr>
        <a:xfrm>
          <a:off x="812288" y="1240703"/>
          <a:ext cx="7269927"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Başvuru Formu</a:t>
          </a:r>
          <a:endParaRPr lang="tr-TR" sz="2000" kern="1200" dirty="0"/>
        </a:p>
      </dsp:txBody>
      <dsp:txXfrm>
        <a:off x="812288" y="1240703"/>
        <a:ext cx="7269927" cy="620351"/>
      </dsp:txXfrm>
    </dsp:sp>
    <dsp:sp modelId="{A2FA99F7-C3C6-44EA-B138-AB5E595FD989}">
      <dsp:nvSpPr>
        <dsp:cNvPr id="0" name=""/>
        <dsp:cNvSpPr/>
      </dsp:nvSpPr>
      <dsp:spPr>
        <a:xfrm>
          <a:off x="424568" y="1163159"/>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A3960A-445A-4C25-83FD-C8B6BF289E56}">
      <dsp:nvSpPr>
        <dsp:cNvPr id="0" name=""/>
        <dsp:cNvSpPr/>
      </dsp:nvSpPr>
      <dsp:spPr>
        <a:xfrm>
          <a:off x="812288" y="2171392"/>
          <a:ext cx="7269927"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bütçe tablosu</a:t>
          </a:r>
          <a:endParaRPr lang="tr-TR" sz="2000" kern="1200" dirty="0"/>
        </a:p>
      </dsp:txBody>
      <dsp:txXfrm>
        <a:off x="812288" y="2171392"/>
        <a:ext cx="7269927" cy="620351"/>
      </dsp:txXfrm>
    </dsp:sp>
    <dsp:sp modelId="{BABF069B-7133-42CA-866C-196F8E58B8C2}">
      <dsp:nvSpPr>
        <dsp:cNvPr id="0" name=""/>
        <dsp:cNvSpPr/>
      </dsp:nvSpPr>
      <dsp:spPr>
        <a:xfrm>
          <a:off x="424568" y="2093848"/>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5071CF-4C81-4E3D-90EE-5F3F8C79FC2E}">
      <dsp:nvSpPr>
        <dsp:cNvPr id="0" name=""/>
        <dsp:cNvSpPr/>
      </dsp:nvSpPr>
      <dsp:spPr>
        <a:xfrm>
          <a:off x="456626" y="3102081"/>
          <a:ext cx="7625589" cy="62035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0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İstihdam taahhüdü içeren projelerde bu taahhüde ilişkin belgeler </a:t>
          </a:r>
          <a:endParaRPr lang="tr-TR" sz="2000" kern="1200" dirty="0"/>
        </a:p>
      </dsp:txBody>
      <dsp:txXfrm>
        <a:off x="456626" y="3102081"/>
        <a:ext cx="7625589" cy="620351"/>
      </dsp:txXfrm>
    </dsp:sp>
    <dsp:sp modelId="{E99F563B-ACF6-4477-8A3C-EAD62C2074A0}">
      <dsp:nvSpPr>
        <dsp:cNvPr id="0" name=""/>
        <dsp:cNvSpPr/>
      </dsp:nvSpPr>
      <dsp:spPr>
        <a:xfrm>
          <a:off x="68906" y="3024537"/>
          <a:ext cx="775439" cy="7754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5019189" y="-768997"/>
          <a:ext cx="5977512" cy="5977512"/>
        </a:xfrm>
        <a:prstGeom prst="blockArc">
          <a:avLst>
            <a:gd name="adj1" fmla="val 18900000"/>
            <a:gd name="adj2" fmla="val 2700000"/>
            <a:gd name="adj3" fmla="val 3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6AD1F-01D6-4466-94CB-9679D2A6D7C9}">
      <dsp:nvSpPr>
        <dsp:cNvPr id="0" name=""/>
        <dsp:cNvSpPr/>
      </dsp:nvSpPr>
      <dsp:spPr>
        <a:xfrm>
          <a:off x="501813" y="207505"/>
          <a:ext cx="7645981" cy="950585"/>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yapılan kurum ve kuruluşun güncel İŞKUR (Kurumca eklenecektir), SGK prim, SGK tarafından kesilmiş ve ödenmemiş idari para cezası olmadığına ya da yapılandırıldığına dair ilgili birimlerden alınmış güncel belgelerin aslı</a:t>
          </a:r>
          <a:endParaRPr lang="tr-TR" sz="1800" kern="1200" dirty="0"/>
        </a:p>
      </dsp:txBody>
      <dsp:txXfrm>
        <a:off x="501813" y="207505"/>
        <a:ext cx="7645981" cy="950585"/>
      </dsp:txXfrm>
    </dsp:sp>
    <dsp:sp modelId="{1198EF29-9528-4A14-888A-629FDA2B8564}">
      <dsp:nvSpPr>
        <dsp:cNvPr id="0" name=""/>
        <dsp:cNvSpPr/>
      </dsp:nvSpPr>
      <dsp:spPr>
        <a:xfrm>
          <a:off x="74953" y="255938"/>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E3457F-4A30-442F-B4FF-0EDD0B4AC029}">
      <dsp:nvSpPr>
        <dsp:cNvPr id="0" name=""/>
        <dsp:cNvSpPr/>
      </dsp:nvSpPr>
      <dsp:spPr>
        <a:xfrm>
          <a:off x="893378" y="1224137"/>
          <a:ext cx="7254415" cy="966601"/>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800" kern="1200" dirty="0"/>
        </a:p>
      </dsp:txBody>
      <dsp:txXfrm>
        <a:off x="893378" y="1224137"/>
        <a:ext cx="7254415" cy="966601"/>
      </dsp:txXfrm>
    </dsp:sp>
    <dsp:sp modelId="{33774946-99A9-41E2-949B-A633B03F3A52}">
      <dsp:nvSpPr>
        <dsp:cNvPr id="0" name=""/>
        <dsp:cNvSpPr/>
      </dsp:nvSpPr>
      <dsp:spPr>
        <a:xfrm>
          <a:off x="466519" y="1280578"/>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8FF5F4-E2A5-401D-B034-135D0CED0EDB}">
      <dsp:nvSpPr>
        <dsp:cNvPr id="0" name=""/>
        <dsp:cNvSpPr/>
      </dsp:nvSpPr>
      <dsp:spPr>
        <a:xfrm>
          <a:off x="893378" y="2262076"/>
          <a:ext cx="7254415" cy="940006"/>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sahibinin hukuki durumunu kanıtlayıcı belge (ticaret sicil gazetesi, vakıf senedi, dernek tüzüğü, esnaf odası kaydı örneği gibi)</a:t>
          </a:r>
          <a:endParaRPr lang="tr-TR" sz="1800" kern="1200" dirty="0"/>
        </a:p>
      </dsp:txBody>
      <dsp:txXfrm>
        <a:off x="893378" y="2262076"/>
        <a:ext cx="7254415" cy="940006"/>
      </dsp:txXfrm>
    </dsp:sp>
    <dsp:sp modelId="{BF215809-CA9B-491B-B264-5ED5174B2998}">
      <dsp:nvSpPr>
        <dsp:cNvPr id="0" name=""/>
        <dsp:cNvSpPr/>
      </dsp:nvSpPr>
      <dsp:spPr>
        <a:xfrm>
          <a:off x="466519" y="2305219"/>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F4AF06-6B1A-4222-A6BC-966ADABA001F}">
      <dsp:nvSpPr>
        <dsp:cNvPr id="0" name=""/>
        <dsp:cNvSpPr/>
      </dsp:nvSpPr>
      <dsp:spPr>
        <a:xfrm>
          <a:off x="501813" y="3330277"/>
          <a:ext cx="7645981" cy="852886"/>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2112"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Daha önce İŞKUR ile düzenlenen ve/veya devam eden kurs veya faaliyet olması halinde, bunların ara ve nihai raporları veya sonuçları hakkındaki bilgi notu</a:t>
          </a:r>
          <a:endParaRPr lang="tr-TR" sz="1800" kern="1200" dirty="0"/>
        </a:p>
      </dsp:txBody>
      <dsp:txXfrm>
        <a:off x="501813" y="3330277"/>
        <a:ext cx="7645981" cy="852886"/>
      </dsp:txXfrm>
    </dsp:sp>
    <dsp:sp modelId="{6AE78A2B-E105-4B98-AAA0-D274028FCB23}">
      <dsp:nvSpPr>
        <dsp:cNvPr id="0" name=""/>
        <dsp:cNvSpPr/>
      </dsp:nvSpPr>
      <dsp:spPr>
        <a:xfrm>
          <a:off x="74953" y="3329860"/>
          <a:ext cx="853719" cy="8537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F663F-FE31-4354-930A-87F9D59C724F}">
      <dsp:nvSpPr>
        <dsp:cNvPr id="0" name=""/>
        <dsp:cNvSpPr/>
      </dsp:nvSpPr>
      <dsp:spPr>
        <a:xfrm>
          <a:off x="0" y="0"/>
          <a:ext cx="1873860" cy="3016870"/>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İdari Gider</a:t>
          </a:r>
          <a:endParaRPr lang="tr-TR" sz="1700" b="1" kern="1200" dirty="0"/>
        </a:p>
      </dsp:txBody>
      <dsp:txXfrm>
        <a:off x="0" y="0"/>
        <a:ext cx="1873860" cy="905061"/>
      </dsp:txXfrm>
    </dsp:sp>
    <dsp:sp modelId="{7298481F-711C-452C-A4CD-6ABED5CC9C95}">
      <dsp:nvSpPr>
        <dsp:cNvPr id="0" name=""/>
        <dsp:cNvSpPr/>
      </dsp:nvSpPr>
      <dsp:spPr>
        <a:xfrm>
          <a:off x="189295" y="905061"/>
          <a:ext cx="1499088" cy="196096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t>Engelli Başına </a:t>
          </a:r>
        </a:p>
        <a:p>
          <a:pPr lvl="0" algn="ctr" defTabSz="800100">
            <a:lnSpc>
              <a:spcPct val="90000"/>
            </a:lnSpc>
            <a:spcBef>
              <a:spcPct val="0"/>
            </a:spcBef>
            <a:spcAft>
              <a:spcPct val="35000"/>
            </a:spcAft>
          </a:pPr>
          <a:r>
            <a:rPr lang="tr-TR" sz="1800" kern="1200" dirty="0" smtClean="0"/>
            <a:t>100 TL</a:t>
          </a:r>
          <a:endParaRPr lang="tr-TR" sz="1800" kern="1200" dirty="0"/>
        </a:p>
      </dsp:txBody>
      <dsp:txXfrm>
        <a:off x="233202" y="948968"/>
        <a:ext cx="1411274" cy="1873151"/>
      </dsp:txXfrm>
    </dsp:sp>
    <dsp:sp modelId="{34ABFA78-39FB-44F3-B499-36F7B24DC512}">
      <dsp:nvSpPr>
        <dsp:cNvPr id="0" name=""/>
        <dsp:cNvSpPr/>
      </dsp:nvSpPr>
      <dsp:spPr>
        <a:xfrm>
          <a:off x="2016309" y="0"/>
          <a:ext cx="1873860" cy="3016870"/>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Ulaşım Gideri</a:t>
          </a:r>
          <a:endParaRPr lang="tr-TR" sz="1700" b="1" kern="1200" dirty="0"/>
        </a:p>
      </dsp:txBody>
      <dsp:txXfrm>
        <a:off x="2016309" y="0"/>
        <a:ext cx="1873860" cy="905061"/>
      </dsp:txXfrm>
    </dsp:sp>
    <dsp:sp modelId="{CCA6FC7D-AE78-4A5F-A207-7EC28A08FC07}">
      <dsp:nvSpPr>
        <dsp:cNvPr id="0" name=""/>
        <dsp:cNvSpPr/>
      </dsp:nvSpPr>
      <dsp:spPr>
        <a:xfrm>
          <a:off x="2203695" y="905061"/>
          <a:ext cx="1499088" cy="1960965"/>
        </a:xfrm>
        <a:prstGeom prst="roundRect">
          <a:avLst>
            <a:gd name="adj" fmla="val 10000"/>
          </a:avLst>
        </a:prstGeom>
        <a:solidFill>
          <a:schemeClr val="accent5">
            <a:hueOff val="2723985"/>
            <a:satOff val="1859"/>
            <a:lumOff val="-52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t>Aylık </a:t>
          </a:r>
          <a:r>
            <a:rPr lang="tr-TR" sz="1800" kern="1200" dirty="0"/>
            <a:t>cari yıl için uygulanan brüt asgari ücret kadar </a:t>
          </a:r>
          <a:r>
            <a:rPr lang="tr-TR" sz="1800" kern="1200" dirty="0" smtClean="0"/>
            <a:t>(</a:t>
          </a:r>
          <a:r>
            <a:rPr lang="tr-TR" sz="1800" kern="1200" dirty="0"/>
            <a:t>yakıt ve şoför dahil)</a:t>
          </a:r>
        </a:p>
      </dsp:txBody>
      <dsp:txXfrm>
        <a:off x="2247602" y="948968"/>
        <a:ext cx="1411274" cy="1873151"/>
      </dsp:txXfrm>
    </dsp:sp>
    <dsp:sp modelId="{DB3637E4-B609-4B16-8A1E-C1F75A8C86E9}">
      <dsp:nvSpPr>
        <dsp:cNvPr id="0" name=""/>
        <dsp:cNvSpPr/>
      </dsp:nvSpPr>
      <dsp:spPr>
        <a:xfrm>
          <a:off x="4030709" y="0"/>
          <a:ext cx="1873860" cy="3016870"/>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Engelli Danışmanı/ İnsan Kaynakları Uzmanı</a:t>
          </a:r>
          <a:endParaRPr lang="tr-TR" sz="1700" b="1" kern="1200" dirty="0"/>
        </a:p>
      </dsp:txBody>
      <dsp:txXfrm>
        <a:off x="4030709" y="0"/>
        <a:ext cx="1873860" cy="905061"/>
      </dsp:txXfrm>
    </dsp:sp>
    <dsp:sp modelId="{A704A679-B25E-427B-B3CB-78B7E26F2F38}">
      <dsp:nvSpPr>
        <dsp:cNvPr id="0" name=""/>
        <dsp:cNvSpPr/>
      </dsp:nvSpPr>
      <dsp:spPr>
        <a:xfrm>
          <a:off x="4218095" y="905061"/>
          <a:ext cx="1499088" cy="1960965"/>
        </a:xfrm>
        <a:prstGeom prst="roundRect">
          <a:avLst>
            <a:gd name="adj" fmla="val 10000"/>
          </a:avLst>
        </a:prstGeom>
        <a:solidFill>
          <a:schemeClr val="accent5">
            <a:hueOff val="5447971"/>
            <a:satOff val="3718"/>
            <a:lumOff val="-104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t>Aylık asgari ücretin işverene maliyet tutarının %15 fazlası </a:t>
          </a:r>
          <a:endParaRPr lang="tr-TR" sz="1800" kern="1200" dirty="0"/>
        </a:p>
      </dsp:txBody>
      <dsp:txXfrm>
        <a:off x="4262002" y="948968"/>
        <a:ext cx="1411274" cy="1873151"/>
      </dsp:txXfrm>
    </dsp:sp>
    <dsp:sp modelId="{946845BE-5017-4B59-86DF-BEAE9F0DD9EF}">
      <dsp:nvSpPr>
        <dsp:cNvPr id="0" name=""/>
        <dsp:cNvSpPr/>
      </dsp:nvSpPr>
      <dsp:spPr>
        <a:xfrm>
          <a:off x="6045109" y="0"/>
          <a:ext cx="1873860" cy="3016870"/>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Yardımcı Personel</a:t>
          </a:r>
          <a:endParaRPr lang="tr-TR" sz="1700" b="1" kern="1200" dirty="0"/>
        </a:p>
      </dsp:txBody>
      <dsp:txXfrm>
        <a:off x="6045109" y="0"/>
        <a:ext cx="1873860" cy="905061"/>
      </dsp:txXfrm>
    </dsp:sp>
    <dsp:sp modelId="{C40EBE44-62B1-4D7E-8027-A0C449F0083A}">
      <dsp:nvSpPr>
        <dsp:cNvPr id="0" name=""/>
        <dsp:cNvSpPr/>
      </dsp:nvSpPr>
      <dsp:spPr>
        <a:xfrm>
          <a:off x="6232495" y="905061"/>
          <a:ext cx="1499088" cy="1960965"/>
        </a:xfrm>
        <a:prstGeom prst="roundRect">
          <a:avLst>
            <a:gd name="adj" fmla="val 1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t>Aylık asgari ücretin işverene maliyet tutarı</a:t>
          </a:r>
          <a:endParaRPr lang="tr-TR" sz="1800" kern="1200" dirty="0"/>
        </a:p>
      </dsp:txBody>
      <dsp:txXfrm>
        <a:off x="6276402" y="948968"/>
        <a:ext cx="1411274" cy="18731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DF03B-3FEC-4D98-9100-25CDEC837FF1}">
      <dsp:nvSpPr>
        <dsp:cNvPr id="0" name=""/>
        <dsp:cNvSpPr/>
      </dsp:nvSpPr>
      <dsp:spPr>
        <a:xfrm>
          <a:off x="40205" y="171006"/>
          <a:ext cx="2611696" cy="9216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dirty="0" smtClean="0"/>
            <a:t>Proje Süresi </a:t>
          </a:r>
          <a:endParaRPr lang="tr-TR" sz="2400" kern="1200" dirty="0"/>
        </a:p>
      </dsp:txBody>
      <dsp:txXfrm>
        <a:off x="40205" y="171006"/>
        <a:ext cx="2611696" cy="921600"/>
      </dsp:txXfrm>
    </dsp:sp>
    <dsp:sp modelId="{87123989-0730-48F6-88BB-B18A8E6A720A}">
      <dsp:nvSpPr>
        <dsp:cNvPr id="0" name=""/>
        <dsp:cNvSpPr/>
      </dsp:nvSpPr>
      <dsp:spPr>
        <a:xfrm>
          <a:off x="0" y="1083378"/>
          <a:ext cx="2674194" cy="104762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smtClean="0"/>
            <a:t>E</a:t>
          </a:r>
          <a:r>
            <a:rPr lang="es-ES" sz="2800" kern="1200" dirty="0" smtClean="0"/>
            <a:t>n az 6</a:t>
          </a:r>
          <a:r>
            <a:rPr lang="tr-TR" sz="2800" kern="1200" dirty="0" smtClean="0"/>
            <a:t> ay</a:t>
          </a:r>
          <a:r>
            <a:rPr lang="es-ES" sz="2800" kern="1200" dirty="0" smtClean="0"/>
            <a:t> </a:t>
          </a:r>
          <a:endParaRPr lang="tr-TR" sz="2800" kern="1200" dirty="0"/>
        </a:p>
        <a:p>
          <a:pPr marL="285750" lvl="1" indent="-285750" algn="l" defTabSz="1244600">
            <a:lnSpc>
              <a:spcPct val="90000"/>
            </a:lnSpc>
            <a:spcBef>
              <a:spcPct val="0"/>
            </a:spcBef>
            <a:spcAft>
              <a:spcPct val="15000"/>
            </a:spcAft>
            <a:buChar char="••"/>
          </a:pPr>
          <a:r>
            <a:rPr lang="tr-TR" sz="2800" kern="1200" dirty="0" smtClean="0"/>
            <a:t>E</a:t>
          </a:r>
          <a:r>
            <a:rPr lang="es-ES" sz="2800" kern="1200" dirty="0" smtClean="0"/>
            <a:t>n fazla 12 ay</a:t>
          </a:r>
          <a:endParaRPr lang="tr-TR" sz="2800" kern="1200" dirty="0"/>
        </a:p>
      </dsp:txBody>
      <dsp:txXfrm>
        <a:off x="0" y="1083378"/>
        <a:ext cx="2674194" cy="1047625"/>
      </dsp:txXfrm>
    </dsp:sp>
    <dsp:sp modelId="{BD182F5A-6F32-4C99-A44A-ABA554094F2A}">
      <dsp:nvSpPr>
        <dsp:cNvPr id="0" name=""/>
        <dsp:cNvSpPr/>
      </dsp:nvSpPr>
      <dsp:spPr>
        <a:xfrm>
          <a:off x="3048431" y="129559"/>
          <a:ext cx="2609145" cy="9216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dirty="0" smtClean="0"/>
            <a:t>İstihdam Taahhüt Oranı</a:t>
          </a:r>
          <a:endParaRPr lang="tr-TR" sz="2400" kern="1200" dirty="0"/>
        </a:p>
      </dsp:txBody>
      <dsp:txXfrm>
        <a:off x="3048431" y="129559"/>
        <a:ext cx="2609145" cy="921600"/>
      </dsp:txXfrm>
    </dsp:sp>
    <dsp:sp modelId="{0B7EC85C-C7EA-44E8-A225-347E05255699}">
      <dsp:nvSpPr>
        <dsp:cNvPr id="0" name=""/>
        <dsp:cNvSpPr/>
      </dsp:nvSpPr>
      <dsp:spPr>
        <a:xfrm>
          <a:off x="3048431" y="1051159"/>
          <a:ext cx="2609145" cy="121341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smtClean="0"/>
            <a:t>En az % 25</a:t>
          </a:r>
          <a:endParaRPr lang="tr-TR" sz="2800" kern="1200" dirty="0"/>
        </a:p>
      </dsp:txBody>
      <dsp:txXfrm>
        <a:off x="3048431" y="1051159"/>
        <a:ext cx="2609145" cy="1213414"/>
      </dsp:txXfrm>
    </dsp:sp>
    <dsp:sp modelId="{C63D0557-BB29-4988-9F73-75C7EC1933F9}">
      <dsp:nvSpPr>
        <dsp:cNvPr id="0" name=""/>
        <dsp:cNvSpPr/>
      </dsp:nvSpPr>
      <dsp:spPr>
        <a:xfrm>
          <a:off x="6022857" y="129559"/>
          <a:ext cx="2609145" cy="9216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dirty="0" smtClean="0"/>
            <a:t>Asgari İstihdam Süresi </a:t>
          </a:r>
          <a:endParaRPr lang="tr-TR" sz="2400" kern="1200" dirty="0"/>
        </a:p>
      </dsp:txBody>
      <dsp:txXfrm>
        <a:off x="6022857" y="129559"/>
        <a:ext cx="2609145" cy="921600"/>
      </dsp:txXfrm>
    </dsp:sp>
    <dsp:sp modelId="{F0E902DC-02F7-44BB-911C-762D4AAA6F10}">
      <dsp:nvSpPr>
        <dsp:cNvPr id="0" name=""/>
        <dsp:cNvSpPr/>
      </dsp:nvSpPr>
      <dsp:spPr>
        <a:xfrm>
          <a:off x="6022857" y="1051159"/>
          <a:ext cx="2609145" cy="121341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smtClean="0"/>
            <a:t>En az 4 ay</a:t>
          </a:r>
          <a:endParaRPr lang="tr-TR" sz="2800" kern="1200" dirty="0"/>
        </a:p>
      </dsp:txBody>
      <dsp:txXfrm>
        <a:off x="6022857" y="1051159"/>
        <a:ext cx="2609145" cy="121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6034-C499-4F32-96F2-023ED7401923}">
      <dsp:nvSpPr>
        <dsp:cNvPr id="0" name=""/>
        <dsp:cNvSpPr/>
      </dsp:nvSpPr>
      <dsp:spPr>
        <a:xfrm>
          <a:off x="0" y="512779"/>
          <a:ext cx="8530579" cy="1406924"/>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solidFill>
                <a:schemeClr val="tx1">
                  <a:lumMod val="95000"/>
                  <a:lumOff val="5000"/>
                </a:schemeClr>
              </a:solidFill>
            </a:rPr>
            <a:t>Engellilerin mesleki eğitim ve mesleki rehabilitasyon kursları sayesinde meslek edinmiş olanlarının işgücü piyasasına entegrasyonunu sağlayacak projeleri tüzel kişilikler sunabilmektedirler.</a:t>
          </a:r>
          <a:endParaRPr lang="tr-TR" sz="2000" kern="1200" dirty="0">
            <a:solidFill>
              <a:schemeClr val="tx1">
                <a:lumMod val="95000"/>
                <a:lumOff val="5000"/>
              </a:schemeClr>
            </a:solidFill>
          </a:endParaRPr>
        </a:p>
      </dsp:txBody>
      <dsp:txXfrm>
        <a:off x="68680" y="581459"/>
        <a:ext cx="8393219" cy="1269564"/>
      </dsp:txXfrm>
    </dsp:sp>
    <dsp:sp modelId="{C76F2E2E-72A7-4342-BF87-BF0B5CED9846}">
      <dsp:nvSpPr>
        <dsp:cNvPr id="0" name=""/>
        <dsp:cNvSpPr/>
      </dsp:nvSpPr>
      <dsp:spPr>
        <a:xfrm>
          <a:off x="0" y="2294202"/>
          <a:ext cx="8530579" cy="1406924"/>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solidFill>
                <a:schemeClr val="tx1">
                  <a:lumMod val="95000"/>
                  <a:lumOff val="5000"/>
                </a:schemeClr>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sz="2000" kern="1200" dirty="0">
            <a:solidFill>
              <a:schemeClr val="tx1">
                <a:lumMod val="95000"/>
                <a:lumOff val="5000"/>
              </a:schemeClr>
            </a:solidFill>
          </a:endParaRPr>
        </a:p>
      </dsp:txBody>
      <dsp:txXfrm>
        <a:off x="68680" y="2362882"/>
        <a:ext cx="8393219" cy="12695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0CA6A-B67B-481B-A761-496929BDE756}">
      <dsp:nvSpPr>
        <dsp:cNvPr id="0" name=""/>
        <dsp:cNvSpPr/>
      </dsp:nvSpPr>
      <dsp:spPr>
        <a:xfrm>
          <a:off x="0" y="70793"/>
          <a:ext cx="8568952" cy="756666"/>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İstihdam edilecek engellinin, son 1 yıl öncesine kadar istihdamın gerçekleştiği işyerinin çalışanı olmaması gereklidir.</a:t>
          </a:r>
          <a:endParaRPr lang="tr-TR" sz="2000" kern="1200" dirty="0"/>
        </a:p>
      </dsp:txBody>
      <dsp:txXfrm>
        <a:off x="36937" y="107730"/>
        <a:ext cx="8495078" cy="682792"/>
      </dsp:txXfrm>
    </dsp:sp>
    <dsp:sp modelId="{D6860C5D-C0AE-40A7-91D9-B70D7901DA93}">
      <dsp:nvSpPr>
        <dsp:cNvPr id="0" name=""/>
        <dsp:cNvSpPr/>
      </dsp:nvSpPr>
      <dsp:spPr>
        <a:xfrm>
          <a:off x="0" y="932206"/>
          <a:ext cx="8568952" cy="628285"/>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Ayrıca, proje sahibi tarafından engellilere yönelik daha önce uygulanan başka projelerin olması halinde bunların sonuçlarının da raporlanması gerekmektedir.</a:t>
          </a:r>
          <a:endParaRPr lang="tr-TR" sz="2000" kern="1200" dirty="0"/>
        </a:p>
      </dsp:txBody>
      <dsp:txXfrm>
        <a:off x="30670" y="962876"/>
        <a:ext cx="8507612" cy="5669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5EA4-014A-4F88-B112-3C6348FD8642}">
      <dsp:nvSpPr>
        <dsp:cNvPr id="0" name=""/>
        <dsp:cNvSpPr/>
      </dsp:nvSpPr>
      <dsp:spPr>
        <a:xfrm>
          <a:off x="0" y="431067"/>
          <a:ext cx="8661354" cy="960938"/>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smtClean="0"/>
            <a:t>Proje sahibi kurum ve kuruluşun yöneticileri ile onların üçüncü dereceye (üçüncü derece dahil) kadar kan ya da kayın hısımları kendi projelerinde yardımcı personel, eğitici, ve diğer personel olamazlar.</a:t>
          </a:r>
          <a:endParaRPr lang="tr-TR" sz="2000" kern="1200" dirty="0"/>
        </a:p>
      </dsp:txBody>
      <dsp:txXfrm>
        <a:off x="46909" y="477976"/>
        <a:ext cx="8567536" cy="867120"/>
      </dsp:txXfrm>
    </dsp:sp>
    <dsp:sp modelId="{22C9C2E4-0980-469D-A222-74094D1095F9}">
      <dsp:nvSpPr>
        <dsp:cNvPr id="0" name=""/>
        <dsp:cNvSpPr/>
      </dsp:nvSpPr>
      <dsp:spPr>
        <a:xfrm>
          <a:off x="0" y="1539233"/>
          <a:ext cx="8661354" cy="1383189"/>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Proje kapsamında engellilere; en az 10 gün süre ile, işe ve işyerine uyumu için motivasyon, iş oryantasyonu, kişisel gelişim, mülakat-iş görüşmesi, temel yaşam becerileri gibi konuları içeren danışmanlık hizmeti verilmesi zorunludur.</a:t>
          </a:r>
          <a:endParaRPr lang="tr-TR" sz="2000" kern="1200" dirty="0"/>
        </a:p>
      </dsp:txBody>
      <dsp:txXfrm>
        <a:off x="67522" y="1606755"/>
        <a:ext cx="8526310" cy="1248145"/>
      </dsp:txXfrm>
    </dsp:sp>
    <dsp:sp modelId="{9541A5E7-9F75-410D-B0C5-4B18465C2E4A}">
      <dsp:nvSpPr>
        <dsp:cNvPr id="0" name=""/>
        <dsp:cNvSpPr/>
      </dsp:nvSpPr>
      <dsp:spPr>
        <a:xfrm>
          <a:off x="0" y="3123408"/>
          <a:ext cx="8661354" cy="851882"/>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t>Aylık hizmet sunulacak engelli sayısının her bir görevli personel başına 10 kişi olarak hesaplanması gereklidir.</a:t>
          </a:r>
          <a:endParaRPr lang="tr-TR" sz="2100" kern="1200" dirty="0"/>
        </a:p>
      </dsp:txBody>
      <dsp:txXfrm>
        <a:off x="41585" y="3164993"/>
        <a:ext cx="8578184" cy="7687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5742-E556-4214-992D-8F0AD23367A3}">
      <dsp:nvSpPr>
        <dsp:cNvPr id="0" name=""/>
        <dsp:cNvSpPr/>
      </dsp:nvSpPr>
      <dsp:spPr>
        <a:xfrm>
          <a:off x="47013" y="48813"/>
          <a:ext cx="8573498" cy="20166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endParaRPr lang="tr-TR" sz="3800" kern="1200" dirty="0"/>
        </a:p>
      </dsp:txBody>
      <dsp:txXfrm>
        <a:off x="56857" y="58657"/>
        <a:ext cx="8553810" cy="181975"/>
      </dsp:txXfrm>
    </dsp:sp>
    <dsp:sp modelId="{266AD8D0-9563-45C1-BFAC-14EF5407DC5B}">
      <dsp:nvSpPr>
        <dsp:cNvPr id="0" name=""/>
        <dsp:cNvSpPr/>
      </dsp:nvSpPr>
      <dsp:spPr>
        <a:xfrm>
          <a:off x="0" y="266467"/>
          <a:ext cx="8820472" cy="37440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kern="1200" dirty="0">
            <a:solidFill>
              <a:srgbClr val="00B0F0"/>
            </a:solidFill>
          </a:endParaRPr>
        </a:p>
      </dsp:txBody>
      <dsp:txXfrm>
        <a:off x="18277" y="284744"/>
        <a:ext cx="8783918" cy="3378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C4419-8510-4E5A-988F-F2657729A1BA}">
      <dsp:nvSpPr>
        <dsp:cNvPr id="0" name=""/>
        <dsp:cNvSpPr/>
      </dsp:nvSpPr>
      <dsp:spPr>
        <a:xfrm>
          <a:off x="0" y="1573248"/>
          <a:ext cx="8496944" cy="1586209"/>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solidFill>
                <a:schemeClr val="tx1"/>
              </a:solidFill>
            </a:rPr>
            <a:t>Projeler; en </a:t>
          </a:r>
          <a:r>
            <a:rPr lang="tr-TR" sz="2400" kern="1200" dirty="0">
              <a:solidFill>
                <a:schemeClr val="tx1"/>
              </a:solidFill>
            </a:rPr>
            <a:t>az beş zihinsel veya ruhsal engelli bireyin çalıştığı veya çalışacağı ve çalışanların en az yüzde ellisi engellilerden oluşacak korumalı işyeri statü belgesi alınmış korumalı işyerinin geliştirilmesi için hazırlanmalıdır. </a:t>
          </a:r>
        </a:p>
      </dsp:txBody>
      <dsp:txXfrm>
        <a:off x="77432" y="1650680"/>
        <a:ext cx="8342080" cy="1431345"/>
      </dsp:txXfrm>
    </dsp:sp>
    <dsp:sp modelId="{249263F0-4FFA-4701-9AD9-22BD086956F8}">
      <dsp:nvSpPr>
        <dsp:cNvPr id="0" name=""/>
        <dsp:cNvSpPr/>
      </dsp:nvSpPr>
      <dsp:spPr>
        <a:xfrm>
          <a:off x="0" y="3096344"/>
          <a:ext cx="8496944" cy="911959"/>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rPr>
            <a:t>Kurulacak işyeri ilgili mevzuatı gereğince bir işyerinin şubesi olarak da kurulabilir.</a:t>
          </a:r>
          <a:endParaRPr lang="tr-TR" sz="2400" kern="1200" dirty="0">
            <a:solidFill>
              <a:schemeClr val="tx1"/>
            </a:solidFill>
          </a:endParaRPr>
        </a:p>
      </dsp:txBody>
      <dsp:txXfrm>
        <a:off x="44518" y="3140862"/>
        <a:ext cx="8407908" cy="822923"/>
      </dsp:txXfrm>
    </dsp:sp>
    <dsp:sp modelId="{ED9F8074-DDBC-4AF7-BA0E-D37D42F45403}">
      <dsp:nvSpPr>
        <dsp:cNvPr id="0" name=""/>
        <dsp:cNvSpPr/>
      </dsp:nvSpPr>
      <dsp:spPr>
        <a:xfrm>
          <a:off x="0" y="2327"/>
          <a:ext cx="8496944" cy="1586209"/>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a:solidFill>
                <a:schemeClr val="tx1"/>
              </a:solidFill>
            </a:rPr>
            <a:t>Proje sunabilecekler, Türkiye’de faaliyet gösteren ve Korumalı İşyerleri Hakkında Yönetmelik gereğince Korumalı İşyeri Statü Belgesi alan işletmelerdir. </a:t>
          </a:r>
        </a:p>
      </dsp:txBody>
      <dsp:txXfrm>
        <a:off x="77432" y="79759"/>
        <a:ext cx="8342080" cy="14313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5128918" y="-785678"/>
          <a:ext cx="6107861" cy="6107861"/>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34AB-15A7-4442-BE38-1FCE00D207E5}">
      <dsp:nvSpPr>
        <dsp:cNvPr id="0" name=""/>
        <dsp:cNvSpPr/>
      </dsp:nvSpPr>
      <dsp:spPr>
        <a:xfrm>
          <a:off x="428200" y="283440"/>
          <a:ext cx="7790070" cy="56724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Talep dilekçesi</a:t>
          </a:r>
          <a:endParaRPr lang="tr-TR" sz="2000" kern="1200" dirty="0"/>
        </a:p>
      </dsp:txBody>
      <dsp:txXfrm>
        <a:off x="428200" y="283440"/>
        <a:ext cx="7790070" cy="567244"/>
      </dsp:txXfrm>
    </dsp:sp>
    <dsp:sp modelId="{4F17C2DB-A4BE-487D-BED2-509F2B1A8C01}">
      <dsp:nvSpPr>
        <dsp:cNvPr id="0" name=""/>
        <dsp:cNvSpPr/>
      </dsp:nvSpPr>
      <dsp:spPr>
        <a:xfrm>
          <a:off x="73672" y="212535"/>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1AF45E-7C4B-4511-9A32-6EE4CBF90B5A}">
      <dsp:nvSpPr>
        <dsp:cNvPr id="0" name=""/>
        <dsp:cNvSpPr/>
      </dsp:nvSpPr>
      <dsp:spPr>
        <a:xfrm>
          <a:off x="834671" y="1134035"/>
          <a:ext cx="7383599" cy="56724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Başvuru Formu</a:t>
          </a:r>
          <a:endParaRPr lang="tr-TR" sz="2000" kern="1200" dirty="0"/>
        </a:p>
      </dsp:txBody>
      <dsp:txXfrm>
        <a:off x="834671" y="1134035"/>
        <a:ext cx="7383599" cy="567244"/>
      </dsp:txXfrm>
    </dsp:sp>
    <dsp:sp modelId="{A2FA99F7-C3C6-44EA-B138-AB5E595FD989}">
      <dsp:nvSpPr>
        <dsp:cNvPr id="0" name=""/>
        <dsp:cNvSpPr/>
      </dsp:nvSpPr>
      <dsp:spPr>
        <a:xfrm>
          <a:off x="480143" y="1063129"/>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A3960A-445A-4C25-83FD-C8B6BF289E56}">
      <dsp:nvSpPr>
        <dsp:cNvPr id="0" name=""/>
        <dsp:cNvSpPr/>
      </dsp:nvSpPr>
      <dsp:spPr>
        <a:xfrm>
          <a:off x="959425" y="1984629"/>
          <a:ext cx="7258845" cy="56724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bütçe tablosu</a:t>
          </a:r>
          <a:endParaRPr lang="tr-TR" sz="2000" kern="1200" dirty="0"/>
        </a:p>
      </dsp:txBody>
      <dsp:txXfrm>
        <a:off x="959425" y="1984629"/>
        <a:ext cx="7258845" cy="567244"/>
      </dsp:txXfrm>
    </dsp:sp>
    <dsp:sp modelId="{BABF069B-7133-42CA-866C-196F8E58B8C2}">
      <dsp:nvSpPr>
        <dsp:cNvPr id="0" name=""/>
        <dsp:cNvSpPr/>
      </dsp:nvSpPr>
      <dsp:spPr>
        <a:xfrm>
          <a:off x="604897" y="1913724"/>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643F6A-C63B-4743-9B64-F4555EA2A579}">
      <dsp:nvSpPr>
        <dsp:cNvPr id="0" name=""/>
        <dsp:cNvSpPr/>
      </dsp:nvSpPr>
      <dsp:spPr>
        <a:xfrm>
          <a:off x="834671" y="2835224"/>
          <a:ext cx="7383599" cy="56724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tr-TR" sz="2000" kern="1200" dirty="0"/>
            <a:t>Korumalı işyeri statü belgesi aslı veya onaylı örneği</a:t>
          </a:r>
        </a:p>
      </dsp:txBody>
      <dsp:txXfrm>
        <a:off x="834671" y="2835224"/>
        <a:ext cx="7383599" cy="567244"/>
      </dsp:txXfrm>
    </dsp:sp>
    <dsp:sp modelId="{A5830133-7801-4479-BB34-28BC6A5FB19C}">
      <dsp:nvSpPr>
        <dsp:cNvPr id="0" name=""/>
        <dsp:cNvSpPr/>
      </dsp:nvSpPr>
      <dsp:spPr>
        <a:xfrm>
          <a:off x="480143" y="2764318"/>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36872FD-A1C4-4559-BE9B-1B339CFA71F4}">
      <dsp:nvSpPr>
        <dsp:cNvPr id="0" name=""/>
        <dsp:cNvSpPr/>
      </dsp:nvSpPr>
      <dsp:spPr>
        <a:xfrm>
          <a:off x="428200" y="3685818"/>
          <a:ext cx="7790070" cy="56724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Yönetici ve personelin (engelliler dahil) isimleri ve görev tanımları</a:t>
          </a:r>
          <a:endParaRPr lang="tr-TR" sz="2100" kern="1200" dirty="0"/>
        </a:p>
      </dsp:txBody>
      <dsp:txXfrm>
        <a:off x="428200" y="3685818"/>
        <a:ext cx="7790070" cy="567244"/>
      </dsp:txXfrm>
    </dsp:sp>
    <dsp:sp modelId="{F528E253-B26F-48DD-B962-F3965B2A6708}">
      <dsp:nvSpPr>
        <dsp:cNvPr id="0" name=""/>
        <dsp:cNvSpPr/>
      </dsp:nvSpPr>
      <dsp:spPr>
        <a:xfrm>
          <a:off x="73672" y="3614913"/>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5078976" y="-778086"/>
          <a:ext cx="6048534" cy="6048534"/>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D37C5-BD5B-4F3B-9DF9-E138FAB3D3AA}">
      <dsp:nvSpPr>
        <dsp:cNvPr id="0" name=""/>
        <dsp:cNvSpPr/>
      </dsp:nvSpPr>
      <dsp:spPr>
        <a:xfrm>
          <a:off x="424121" y="280682"/>
          <a:ext cx="7650830" cy="56172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5869" tIns="45720" rIns="45720" bIns="45720" numCol="1" spcCol="1270" anchor="ctr" anchorCtr="0">
          <a:noAutofit/>
        </a:bodyPr>
        <a:lstStyle/>
        <a:p>
          <a:pPr lvl="0" algn="just" defTabSz="800100">
            <a:lnSpc>
              <a:spcPct val="90000"/>
            </a:lnSpc>
            <a:spcBef>
              <a:spcPct val="0"/>
            </a:spcBef>
            <a:spcAft>
              <a:spcPct val="35000"/>
            </a:spcAft>
          </a:pPr>
          <a:r>
            <a:rPr lang="tr-TR" sz="1800" kern="1200" dirty="0"/>
            <a:t>Sivil toplum kuruluşlarına ait iktisadi işletmeye ait belgelerin aslı veya noter onaylı örneği</a:t>
          </a:r>
        </a:p>
      </dsp:txBody>
      <dsp:txXfrm>
        <a:off x="424121" y="280682"/>
        <a:ext cx="7650830" cy="561724"/>
      </dsp:txXfrm>
    </dsp:sp>
    <dsp:sp modelId="{FB5E9B6F-96F1-49E8-913C-DEA5633DCBC7}">
      <dsp:nvSpPr>
        <dsp:cNvPr id="0" name=""/>
        <dsp:cNvSpPr/>
      </dsp:nvSpPr>
      <dsp:spPr>
        <a:xfrm>
          <a:off x="73043" y="210467"/>
          <a:ext cx="702156" cy="7021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1B0808-BE38-449C-8CD7-30D5B6E34BFC}">
      <dsp:nvSpPr>
        <dsp:cNvPr id="0" name=""/>
        <dsp:cNvSpPr/>
      </dsp:nvSpPr>
      <dsp:spPr>
        <a:xfrm>
          <a:off x="826637" y="1123000"/>
          <a:ext cx="7248314" cy="56172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5869" tIns="40640" rIns="40640" bIns="40640" numCol="1" spcCol="1270" anchor="ctr" anchorCtr="0">
          <a:noAutofit/>
        </a:bodyPr>
        <a:lstStyle/>
        <a:p>
          <a:pPr lvl="0" algn="just" defTabSz="711200">
            <a:lnSpc>
              <a:spcPct val="90000"/>
            </a:lnSpc>
            <a:spcBef>
              <a:spcPct val="0"/>
            </a:spcBef>
            <a:spcAft>
              <a:spcPct val="35000"/>
            </a:spcAft>
          </a:pPr>
          <a:r>
            <a:rPr lang="tr-TR" sz="1600" kern="1200" dirty="0"/>
            <a:t>Dernekler için İl Sivil Toplumla İlişkiler Müdürlüğü’nden alınmış güncel “Faaliyet Belgesi”, dernek yetkili kişileri yazısı ile üst kuruluşa tabi olunup olunmadığı yazısı</a:t>
          </a:r>
        </a:p>
      </dsp:txBody>
      <dsp:txXfrm>
        <a:off x="826637" y="1123000"/>
        <a:ext cx="7248314" cy="561724"/>
      </dsp:txXfrm>
    </dsp:sp>
    <dsp:sp modelId="{441C1B34-2B53-437C-BBA9-C26E46DDA8AD}">
      <dsp:nvSpPr>
        <dsp:cNvPr id="0" name=""/>
        <dsp:cNvSpPr/>
      </dsp:nvSpPr>
      <dsp:spPr>
        <a:xfrm>
          <a:off x="475559" y="1052785"/>
          <a:ext cx="702156" cy="7021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9664598-15F3-4DE5-AB95-182F855E9222}">
      <dsp:nvSpPr>
        <dsp:cNvPr id="0" name=""/>
        <dsp:cNvSpPr/>
      </dsp:nvSpPr>
      <dsp:spPr>
        <a:xfrm>
          <a:off x="950177" y="1965318"/>
          <a:ext cx="7124774" cy="56172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5869" tIns="45720" rIns="45720" bIns="45720" numCol="1" spcCol="1270" anchor="ctr" anchorCtr="0">
          <a:noAutofit/>
        </a:bodyPr>
        <a:lstStyle/>
        <a:p>
          <a:pPr lvl="0" algn="just" defTabSz="800100">
            <a:lnSpc>
              <a:spcPct val="90000"/>
            </a:lnSpc>
            <a:spcBef>
              <a:spcPct val="0"/>
            </a:spcBef>
            <a:spcAft>
              <a:spcPct val="35000"/>
            </a:spcAft>
          </a:pPr>
          <a:r>
            <a:rPr lang="tr-TR" sz="1800" kern="1200" dirty="0"/>
            <a:t>Başvuru Sahibinin Beyanı </a:t>
          </a:r>
        </a:p>
      </dsp:txBody>
      <dsp:txXfrm>
        <a:off x="950177" y="1965318"/>
        <a:ext cx="7124774" cy="561724"/>
      </dsp:txXfrm>
    </dsp:sp>
    <dsp:sp modelId="{919DFA0E-4D2C-44D0-8BFB-396B521E2E4C}">
      <dsp:nvSpPr>
        <dsp:cNvPr id="0" name=""/>
        <dsp:cNvSpPr/>
      </dsp:nvSpPr>
      <dsp:spPr>
        <a:xfrm>
          <a:off x="599098" y="1895102"/>
          <a:ext cx="702156" cy="7021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C94498-7E1B-4452-9756-613D6DE3FABD}">
      <dsp:nvSpPr>
        <dsp:cNvPr id="0" name=""/>
        <dsp:cNvSpPr/>
      </dsp:nvSpPr>
      <dsp:spPr>
        <a:xfrm>
          <a:off x="826637" y="2807636"/>
          <a:ext cx="7248314" cy="56172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5869" tIns="45720" rIns="45720" bIns="45720" numCol="1" spcCol="1270" anchor="ctr" anchorCtr="0">
          <a:noAutofit/>
        </a:bodyPr>
        <a:lstStyle/>
        <a:p>
          <a:pPr lvl="0" algn="l" defTabSz="800100">
            <a:lnSpc>
              <a:spcPct val="90000"/>
            </a:lnSpc>
            <a:spcBef>
              <a:spcPct val="0"/>
            </a:spcBef>
            <a:spcAft>
              <a:spcPct val="35000"/>
            </a:spcAft>
          </a:pPr>
          <a:r>
            <a:rPr lang="tr-TR" sz="1800" kern="1200" dirty="0"/>
            <a:t>İmza sirkülerinin aslı veya noter onaylı örneği</a:t>
          </a:r>
        </a:p>
      </dsp:txBody>
      <dsp:txXfrm>
        <a:off x="826637" y="2807636"/>
        <a:ext cx="7248314" cy="561724"/>
      </dsp:txXfrm>
    </dsp:sp>
    <dsp:sp modelId="{9E1C422A-7FDE-4295-84BD-5E8F2C4B2768}">
      <dsp:nvSpPr>
        <dsp:cNvPr id="0" name=""/>
        <dsp:cNvSpPr/>
      </dsp:nvSpPr>
      <dsp:spPr>
        <a:xfrm>
          <a:off x="475559" y="2737420"/>
          <a:ext cx="702156" cy="7021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0A296B1-8715-4F4D-8CD2-41B82682DCA1}">
      <dsp:nvSpPr>
        <dsp:cNvPr id="0" name=""/>
        <dsp:cNvSpPr/>
      </dsp:nvSpPr>
      <dsp:spPr>
        <a:xfrm>
          <a:off x="424121" y="3649954"/>
          <a:ext cx="7650830" cy="56172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5869" tIns="45720" rIns="45720" bIns="45720" numCol="1" spcCol="1270" anchor="ctr" anchorCtr="0">
          <a:noAutofit/>
        </a:bodyPr>
        <a:lstStyle/>
        <a:p>
          <a:pPr lvl="0" algn="just" defTabSz="800100">
            <a:lnSpc>
              <a:spcPct val="90000"/>
            </a:lnSpc>
            <a:spcBef>
              <a:spcPct val="0"/>
            </a:spcBef>
            <a:spcAft>
              <a:spcPct val="35000"/>
            </a:spcAft>
          </a:pPr>
          <a:r>
            <a:rPr lang="tr-TR" sz="1800" kern="1200" dirty="0"/>
            <a:t>Proje sahibinin kuruluş sermayesinin % 40’ını temin ettiği veya temin edeceğine dair bilgi ve belgeler (sponsorluk anlaşması, banka dekontu gibi),</a:t>
          </a:r>
        </a:p>
      </dsp:txBody>
      <dsp:txXfrm>
        <a:off x="424121" y="3649954"/>
        <a:ext cx="7650830" cy="561724"/>
      </dsp:txXfrm>
    </dsp:sp>
    <dsp:sp modelId="{75C9B2FF-E99E-4974-8557-216B2313762B}">
      <dsp:nvSpPr>
        <dsp:cNvPr id="0" name=""/>
        <dsp:cNvSpPr/>
      </dsp:nvSpPr>
      <dsp:spPr>
        <a:xfrm>
          <a:off x="73043" y="3579738"/>
          <a:ext cx="702156" cy="7021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1430202" y="-224040"/>
          <a:ext cx="1719247" cy="1719247"/>
        </a:xfrm>
        <a:prstGeom prst="blockArc">
          <a:avLst>
            <a:gd name="adj1" fmla="val 18900000"/>
            <a:gd name="adj2" fmla="val 2700000"/>
            <a:gd name="adj3" fmla="val 125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8541B-3B6E-4DB5-91A6-149001BF5E3E}">
      <dsp:nvSpPr>
        <dsp:cNvPr id="0" name=""/>
        <dsp:cNvSpPr/>
      </dsp:nvSpPr>
      <dsp:spPr>
        <a:xfrm>
          <a:off x="233672" y="181598"/>
          <a:ext cx="8328574" cy="36314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248"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t>*Verilecek desteğin % 40’ı nakit olarak proje sahibi tarafından projeye tahsis edilmelidir.</a:t>
          </a:r>
          <a:endParaRPr lang="tr-TR" sz="1600" kern="1200" dirty="0"/>
        </a:p>
      </dsp:txBody>
      <dsp:txXfrm>
        <a:off x="233672" y="181598"/>
        <a:ext cx="8328574" cy="363146"/>
      </dsp:txXfrm>
    </dsp:sp>
    <dsp:sp modelId="{C77F6A2A-B6AF-40A4-9A54-C1C391AFD7B6}">
      <dsp:nvSpPr>
        <dsp:cNvPr id="0" name=""/>
        <dsp:cNvSpPr/>
      </dsp:nvSpPr>
      <dsp:spPr>
        <a:xfrm>
          <a:off x="6705" y="136205"/>
          <a:ext cx="453933" cy="4539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D5D5C17-57F3-48F6-A17B-D59F9798DE66}">
      <dsp:nvSpPr>
        <dsp:cNvPr id="0" name=""/>
        <dsp:cNvSpPr/>
      </dsp:nvSpPr>
      <dsp:spPr>
        <a:xfrm>
          <a:off x="233672" y="663859"/>
          <a:ext cx="8328574" cy="488268"/>
        </a:xfrm>
        <a:prstGeom prst="rect">
          <a:avLst/>
        </a:prstGeom>
        <a:gradFill rotWithShape="0">
          <a:gsLst>
            <a:gs pos="0">
              <a:schemeClr val="accent5">
                <a:hueOff val="8171956"/>
                <a:satOff val="5577"/>
                <a:lumOff val="-15685"/>
                <a:alphaOff val="0"/>
                <a:tint val="50000"/>
                <a:satMod val="300000"/>
              </a:schemeClr>
            </a:gs>
            <a:gs pos="35000">
              <a:schemeClr val="accent5">
                <a:hueOff val="8171956"/>
                <a:satOff val="5577"/>
                <a:lumOff val="-15685"/>
                <a:alphaOff val="0"/>
                <a:tint val="37000"/>
                <a:satMod val="300000"/>
              </a:schemeClr>
            </a:gs>
            <a:gs pos="100000">
              <a:schemeClr val="accent5">
                <a:hueOff val="8171956"/>
                <a:satOff val="5577"/>
                <a:lumOff val="-156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248"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t>**Sözleşme </a:t>
          </a:r>
          <a:r>
            <a:rPr lang="tr-TR" sz="1600" kern="1200" dirty="0"/>
            <a:t>imza tarihinden itibaren bir yıl boyunca işletme giderlerinin (su, elektrik, ısınma, iletişim, tanınırlık) fatura bedellerinin % 60’ı desteklenebilmektedir.</a:t>
          </a:r>
        </a:p>
      </dsp:txBody>
      <dsp:txXfrm>
        <a:off x="233672" y="663859"/>
        <a:ext cx="8328574" cy="488268"/>
      </dsp:txXfrm>
    </dsp:sp>
    <dsp:sp modelId="{586EFDB5-E27B-4FCF-8C70-2D0A29F88B32}">
      <dsp:nvSpPr>
        <dsp:cNvPr id="0" name=""/>
        <dsp:cNvSpPr/>
      </dsp:nvSpPr>
      <dsp:spPr>
        <a:xfrm>
          <a:off x="6705" y="681027"/>
          <a:ext cx="453933" cy="4539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8171956"/>
              <a:satOff val="5577"/>
              <a:lumOff val="-1568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E8DC-0C24-4301-B786-9E56F1D9DD7E}">
      <dsp:nvSpPr>
        <dsp:cNvPr id="0" name=""/>
        <dsp:cNvSpPr/>
      </dsp:nvSpPr>
      <dsp:spPr>
        <a:xfrm>
          <a:off x="3346" y="712114"/>
          <a:ext cx="2016786" cy="100839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Kuruluş Sermayesi Desteği</a:t>
          </a:r>
          <a:endParaRPr lang="tr-TR" sz="2100" kern="1200" dirty="0"/>
        </a:p>
      </dsp:txBody>
      <dsp:txXfrm>
        <a:off x="32881" y="741649"/>
        <a:ext cx="1957716" cy="949323"/>
      </dsp:txXfrm>
    </dsp:sp>
    <dsp:sp modelId="{285F2B78-3378-4D2A-A2FA-B26B1CFE0032}">
      <dsp:nvSpPr>
        <dsp:cNvPr id="0" name=""/>
        <dsp:cNvSpPr/>
      </dsp:nvSpPr>
      <dsp:spPr>
        <a:xfrm>
          <a:off x="205025" y="1720508"/>
          <a:ext cx="201678" cy="1032756"/>
        </a:xfrm>
        <a:custGeom>
          <a:avLst/>
          <a:gdLst/>
          <a:ahLst/>
          <a:cxnLst/>
          <a:rect l="0" t="0" r="0" b="0"/>
          <a:pathLst>
            <a:path>
              <a:moveTo>
                <a:pt x="0" y="0"/>
              </a:moveTo>
              <a:lnTo>
                <a:pt x="0" y="1032756"/>
              </a:lnTo>
              <a:lnTo>
                <a:pt x="201678" y="103275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0858B2F-DFFA-4C71-B3A1-93277A598EB4}">
      <dsp:nvSpPr>
        <dsp:cNvPr id="0" name=""/>
        <dsp:cNvSpPr/>
      </dsp:nvSpPr>
      <dsp:spPr>
        <a:xfrm>
          <a:off x="406703" y="1972606"/>
          <a:ext cx="2424968" cy="156131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t>Kuruluş tarihinden itibaren bir yıl içerisinde hibe olarak en fazla 500 bin TL </a:t>
          </a:r>
        </a:p>
        <a:p>
          <a:pPr lvl="0" algn="ctr" defTabSz="711200">
            <a:lnSpc>
              <a:spcPct val="90000"/>
            </a:lnSpc>
            <a:spcBef>
              <a:spcPct val="0"/>
            </a:spcBef>
            <a:spcAft>
              <a:spcPct val="35000"/>
            </a:spcAft>
          </a:pPr>
          <a:r>
            <a:rPr lang="tr-TR" sz="1600" b="1" kern="1200" dirty="0" smtClean="0"/>
            <a:t>(Gerekli olan sermayenin % 60’ı)*</a:t>
          </a:r>
          <a:endParaRPr lang="tr-TR" sz="1600" b="1" kern="1200" dirty="0"/>
        </a:p>
      </dsp:txBody>
      <dsp:txXfrm>
        <a:off x="452432" y="2018335"/>
        <a:ext cx="2333510" cy="1469857"/>
      </dsp:txXfrm>
    </dsp:sp>
    <dsp:sp modelId="{B074EEA7-E95A-4D20-98B3-55C1802A0062}">
      <dsp:nvSpPr>
        <dsp:cNvPr id="0" name=""/>
        <dsp:cNvSpPr/>
      </dsp:nvSpPr>
      <dsp:spPr>
        <a:xfrm>
          <a:off x="2932511" y="712114"/>
          <a:ext cx="2016786" cy="100839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Engelli Ücret Desteği</a:t>
          </a:r>
          <a:endParaRPr lang="tr-TR" sz="2100" kern="1200" dirty="0"/>
        </a:p>
      </dsp:txBody>
      <dsp:txXfrm>
        <a:off x="2962046" y="741649"/>
        <a:ext cx="1957716" cy="949323"/>
      </dsp:txXfrm>
    </dsp:sp>
    <dsp:sp modelId="{562AF143-3524-42E7-BA66-22E19CDFE2B6}">
      <dsp:nvSpPr>
        <dsp:cNvPr id="0" name=""/>
        <dsp:cNvSpPr/>
      </dsp:nvSpPr>
      <dsp:spPr>
        <a:xfrm>
          <a:off x="3134190" y="1720508"/>
          <a:ext cx="201678" cy="1016818"/>
        </a:xfrm>
        <a:custGeom>
          <a:avLst/>
          <a:gdLst/>
          <a:ahLst/>
          <a:cxnLst/>
          <a:rect l="0" t="0" r="0" b="0"/>
          <a:pathLst>
            <a:path>
              <a:moveTo>
                <a:pt x="0" y="0"/>
              </a:moveTo>
              <a:lnTo>
                <a:pt x="0" y="1016818"/>
              </a:lnTo>
              <a:lnTo>
                <a:pt x="201678" y="1016818"/>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D395B63-79CE-4FD2-99FF-A217AA16F6DF}">
      <dsp:nvSpPr>
        <dsp:cNvPr id="0" name=""/>
        <dsp:cNvSpPr/>
      </dsp:nvSpPr>
      <dsp:spPr>
        <a:xfrm>
          <a:off x="3335868" y="1972606"/>
          <a:ext cx="2664191" cy="152944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t>Proje başlangıcından itibaren ilk bir yıl boyunca korumalı işyerinde çalışacak engelli işçilerin ücret giderleri brüt asgari ücret üzerinden karşılanır</a:t>
          </a:r>
          <a:endParaRPr lang="tr-TR" sz="1600" b="1" kern="1200" dirty="0"/>
        </a:p>
      </dsp:txBody>
      <dsp:txXfrm>
        <a:off x="3380664" y="2017402"/>
        <a:ext cx="2574599" cy="1439848"/>
      </dsp:txXfrm>
    </dsp:sp>
    <dsp:sp modelId="{C39438C5-CE60-4E64-A605-18FF8395ADBF}">
      <dsp:nvSpPr>
        <dsp:cNvPr id="0" name=""/>
        <dsp:cNvSpPr/>
      </dsp:nvSpPr>
      <dsp:spPr>
        <a:xfrm>
          <a:off x="6100899" y="712114"/>
          <a:ext cx="2016786" cy="100839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İşletme Giderleri Desteği</a:t>
          </a:r>
          <a:endParaRPr lang="tr-TR" sz="2100" kern="1200" dirty="0"/>
        </a:p>
      </dsp:txBody>
      <dsp:txXfrm>
        <a:off x="6130434" y="741649"/>
        <a:ext cx="1957716" cy="949323"/>
      </dsp:txXfrm>
    </dsp:sp>
    <dsp:sp modelId="{9C882DAA-4CD6-40E6-88C7-932467A2CAC2}">
      <dsp:nvSpPr>
        <dsp:cNvPr id="0" name=""/>
        <dsp:cNvSpPr/>
      </dsp:nvSpPr>
      <dsp:spPr>
        <a:xfrm>
          <a:off x="6302577" y="1720508"/>
          <a:ext cx="201678" cy="981348"/>
        </a:xfrm>
        <a:custGeom>
          <a:avLst/>
          <a:gdLst/>
          <a:ahLst/>
          <a:cxnLst/>
          <a:rect l="0" t="0" r="0" b="0"/>
          <a:pathLst>
            <a:path>
              <a:moveTo>
                <a:pt x="0" y="0"/>
              </a:moveTo>
              <a:lnTo>
                <a:pt x="0" y="981348"/>
              </a:lnTo>
              <a:lnTo>
                <a:pt x="201678" y="981348"/>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257F008-198F-45BF-B8D1-4523B11EBC60}">
      <dsp:nvSpPr>
        <dsp:cNvPr id="0" name=""/>
        <dsp:cNvSpPr/>
      </dsp:nvSpPr>
      <dsp:spPr>
        <a:xfrm>
          <a:off x="6504256" y="1972606"/>
          <a:ext cx="2133356" cy="14584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t>Proje Başvuru Rehberinde belirlenen kuruluş sermaye desteğinin % 12 si kadar**</a:t>
          </a:r>
          <a:endParaRPr lang="tr-TR" sz="1600" b="1" kern="1200" dirty="0"/>
        </a:p>
      </dsp:txBody>
      <dsp:txXfrm>
        <a:off x="6546974" y="2015324"/>
        <a:ext cx="2047920" cy="13730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1AD3F-435B-481F-B763-E210885F08D5}">
      <dsp:nvSpPr>
        <dsp:cNvPr id="0" name=""/>
        <dsp:cNvSpPr/>
      </dsp:nvSpPr>
      <dsp:spPr>
        <a:xfrm>
          <a:off x="0" y="760885"/>
          <a:ext cx="8424936" cy="1194018"/>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Proje kapsamında kurulacak korumalı işyeri, 3 yıl boyunca Komisyon tarafından İŞKUR ve EYHGM(Engelli ve Yaşlı Hizmetleri Genel Müdürlüğü) takip ve denetime tabidir. </a:t>
          </a:r>
          <a:endParaRPr lang="tr-TR" sz="2400" kern="1200" dirty="0"/>
        </a:p>
      </dsp:txBody>
      <dsp:txXfrm>
        <a:off x="58287" y="819172"/>
        <a:ext cx="8308362" cy="1077444"/>
      </dsp:txXfrm>
    </dsp:sp>
    <dsp:sp modelId="{E4BB8D36-A87A-4496-9F63-06EE838F4D60}">
      <dsp:nvSpPr>
        <dsp:cNvPr id="0" name=""/>
        <dsp:cNvSpPr/>
      </dsp:nvSpPr>
      <dsp:spPr>
        <a:xfrm>
          <a:off x="0" y="2139223"/>
          <a:ext cx="8424936" cy="686043"/>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Bu 3 yıllık süre içerisinde başlangıçta alınan makine ve donanımın satış veya devri yapılamaz.</a:t>
          </a:r>
          <a:endParaRPr lang="tr-TR" sz="2400" kern="1200" dirty="0"/>
        </a:p>
      </dsp:txBody>
      <dsp:txXfrm>
        <a:off x="33490" y="2172713"/>
        <a:ext cx="8357956" cy="619063"/>
      </dsp:txXfrm>
    </dsp:sp>
    <dsp:sp modelId="{56526B2A-DC90-421B-8043-A9BE6D3A9FF6}">
      <dsp:nvSpPr>
        <dsp:cNvPr id="0" name=""/>
        <dsp:cNvSpPr/>
      </dsp:nvSpPr>
      <dsp:spPr>
        <a:xfrm>
          <a:off x="0" y="3009586"/>
          <a:ext cx="8424936" cy="1198080"/>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Bir projenin kuruluş sermayesi destek süresi 12 aydan fazla olamaz. Desteklenen proje faydalanıcıları korumalı işyeri statü belgesini ve faaliyetlerini en az 3 yıl sürdürmek zorundadır.</a:t>
          </a:r>
          <a:endParaRPr lang="tr-TR" sz="2400" kern="1200" dirty="0"/>
        </a:p>
      </dsp:txBody>
      <dsp:txXfrm>
        <a:off x="58485" y="3068071"/>
        <a:ext cx="8307966" cy="10811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9F23D-ABE7-4E84-9DDD-B9816BC9ED0B}">
      <dsp:nvSpPr>
        <dsp:cNvPr id="0" name=""/>
        <dsp:cNvSpPr/>
      </dsp:nvSpPr>
      <dsp:spPr>
        <a:xfrm>
          <a:off x="0" y="157156"/>
          <a:ext cx="8424936" cy="2147099"/>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Korumalı işyerinin kuruluşundan itibaren 3 yıl içerisinde herhangi bir nedenle (sel, deprem, yangın gibi mücbir sebepler hariç) kapanması, tasfiye edilmesi veya çalışan engelli sayısının belirtilen sayıdan aşağı düşmesinden itibaren bir ay içerisinde eski sayıya ulaşamaması halinde başlangıçta hibe olarak verilen kuruluş sermayesi yasal faizi ile birlikte geri alınmalıdır. </a:t>
          </a:r>
          <a:endParaRPr lang="tr-TR" sz="2000" kern="1200" dirty="0"/>
        </a:p>
      </dsp:txBody>
      <dsp:txXfrm>
        <a:off x="104813" y="261969"/>
        <a:ext cx="8215310" cy="1937473"/>
      </dsp:txXfrm>
    </dsp:sp>
    <dsp:sp modelId="{59448A09-5B3A-4946-901D-C589BFB19437}">
      <dsp:nvSpPr>
        <dsp:cNvPr id="0" name=""/>
        <dsp:cNvSpPr/>
      </dsp:nvSpPr>
      <dsp:spPr>
        <a:xfrm>
          <a:off x="0" y="2355307"/>
          <a:ext cx="8424936" cy="1749150"/>
        </a:xfrm>
        <a:prstGeom prst="round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t>İşin yürütülmesi sırasında ortaya çıkabilecek zararlara karşılık üç yıl süre ile proje kapsamında destek verilen demirbaşları ve işyerini her türlü riske karşı koruyucu şekilde kapsamlı sigorta yaptırılması zorunludur. </a:t>
          </a:r>
          <a:endParaRPr lang="tr-TR" sz="2200" kern="1200" dirty="0"/>
        </a:p>
      </dsp:txBody>
      <dsp:txXfrm>
        <a:off x="85386" y="2440693"/>
        <a:ext cx="8254164" cy="1578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5CE1-3E9F-4592-9BFD-E4506DC9B1D7}">
      <dsp:nvSpPr>
        <dsp:cNvPr id="0" name=""/>
        <dsp:cNvSpPr/>
      </dsp:nvSpPr>
      <dsp:spPr>
        <a:xfrm>
          <a:off x="-5126831" y="-785678"/>
          <a:ext cx="6107861" cy="6107861"/>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D10BE8-5615-452D-94DC-DD696723221F}">
      <dsp:nvSpPr>
        <dsp:cNvPr id="0" name=""/>
        <dsp:cNvSpPr/>
      </dsp:nvSpPr>
      <dsp:spPr>
        <a:xfrm>
          <a:off x="318235" y="206229"/>
          <a:ext cx="6822001"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Eğitici Gideri</a:t>
          </a:r>
          <a:endParaRPr lang="tr-TR" sz="1800" kern="1200" dirty="0"/>
        </a:p>
      </dsp:txBody>
      <dsp:txXfrm>
        <a:off x="318235" y="206229"/>
        <a:ext cx="6822001" cy="412277"/>
      </dsp:txXfrm>
    </dsp:sp>
    <dsp:sp modelId="{845F9DC0-F1F1-4AE0-92F1-2052C58ED9B4}">
      <dsp:nvSpPr>
        <dsp:cNvPr id="0" name=""/>
        <dsp:cNvSpPr/>
      </dsp:nvSpPr>
      <dsp:spPr>
        <a:xfrm>
          <a:off x="60562" y="154694"/>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28F7467-8698-451C-ADBC-89CE9DF1476B}">
      <dsp:nvSpPr>
        <dsp:cNvPr id="0" name=""/>
        <dsp:cNvSpPr/>
      </dsp:nvSpPr>
      <dsp:spPr>
        <a:xfrm>
          <a:off x="691590" y="825008"/>
          <a:ext cx="6448647"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Yardımcı Personel</a:t>
          </a:r>
          <a:endParaRPr lang="tr-TR" sz="1800" kern="1200" dirty="0"/>
        </a:p>
      </dsp:txBody>
      <dsp:txXfrm>
        <a:off x="691590" y="825008"/>
        <a:ext cx="6448647" cy="412277"/>
      </dsp:txXfrm>
    </dsp:sp>
    <dsp:sp modelId="{FEFDCF97-A64A-44D9-92B1-F14D462F8EF2}">
      <dsp:nvSpPr>
        <dsp:cNvPr id="0" name=""/>
        <dsp:cNvSpPr/>
      </dsp:nvSpPr>
      <dsp:spPr>
        <a:xfrm>
          <a:off x="433916" y="773473"/>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998927B-038A-4890-8977-12D670D2C8B1}">
      <dsp:nvSpPr>
        <dsp:cNvPr id="0" name=""/>
        <dsp:cNvSpPr/>
      </dsp:nvSpPr>
      <dsp:spPr>
        <a:xfrm>
          <a:off x="896186" y="1443334"/>
          <a:ext cx="6244051"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İşaret Dili Tercümanı</a:t>
          </a:r>
          <a:endParaRPr lang="tr-TR" sz="1800" kern="1200" dirty="0"/>
        </a:p>
      </dsp:txBody>
      <dsp:txXfrm>
        <a:off x="896186" y="1443334"/>
        <a:ext cx="6244051" cy="412277"/>
      </dsp:txXfrm>
    </dsp:sp>
    <dsp:sp modelId="{6AB4A853-8B22-44E9-89F0-1BD62C3689BA}">
      <dsp:nvSpPr>
        <dsp:cNvPr id="0" name=""/>
        <dsp:cNvSpPr/>
      </dsp:nvSpPr>
      <dsp:spPr>
        <a:xfrm>
          <a:off x="638512" y="1391799"/>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8EF85C-C07F-4DB2-A164-E56EE39A4E01}">
      <dsp:nvSpPr>
        <dsp:cNvPr id="0" name=""/>
        <dsp:cNvSpPr/>
      </dsp:nvSpPr>
      <dsp:spPr>
        <a:xfrm>
          <a:off x="961512" y="2062113"/>
          <a:ext cx="6178725"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Temrin Gideri</a:t>
          </a:r>
          <a:endParaRPr lang="tr-TR" sz="1800" kern="1200" dirty="0"/>
        </a:p>
      </dsp:txBody>
      <dsp:txXfrm>
        <a:off x="961512" y="2062113"/>
        <a:ext cx="6178725" cy="412277"/>
      </dsp:txXfrm>
    </dsp:sp>
    <dsp:sp modelId="{8CC71857-B9AB-40B0-A0A9-552C014ED3D6}">
      <dsp:nvSpPr>
        <dsp:cNvPr id="0" name=""/>
        <dsp:cNvSpPr/>
      </dsp:nvSpPr>
      <dsp:spPr>
        <a:xfrm>
          <a:off x="703838" y="2010578"/>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B6FDE20-A40B-4E31-8C7A-D501E3E93936}">
      <dsp:nvSpPr>
        <dsp:cNvPr id="0" name=""/>
        <dsp:cNvSpPr/>
      </dsp:nvSpPr>
      <dsp:spPr>
        <a:xfrm>
          <a:off x="896186" y="2680892"/>
          <a:ext cx="6244051"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İdari Gider </a:t>
          </a:r>
        </a:p>
      </dsp:txBody>
      <dsp:txXfrm>
        <a:off x="896186" y="2680892"/>
        <a:ext cx="6244051" cy="412277"/>
      </dsp:txXfrm>
    </dsp:sp>
    <dsp:sp modelId="{ABB17982-DA97-4E0F-9D69-B0C5FB873506}">
      <dsp:nvSpPr>
        <dsp:cNvPr id="0" name=""/>
        <dsp:cNvSpPr/>
      </dsp:nvSpPr>
      <dsp:spPr>
        <a:xfrm>
          <a:off x="638512" y="2629357"/>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88C8BD8-E0C3-4219-8221-B57B727CBBAC}">
      <dsp:nvSpPr>
        <dsp:cNvPr id="0" name=""/>
        <dsp:cNvSpPr/>
      </dsp:nvSpPr>
      <dsp:spPr>
        <a:xfrm>
          <a:off x="691590" y="3299217"/>
          <a:ext cx="6448647"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Ulaşım Gideri</a:t>
          </a:r>
          <a:endParaRPr lang="tr-TR" sz="1800" kern="1200" dirty="0"/>
        </a:p>
      </dsp:txBody>
      <dsp:txXfrm>
        <a:off x="691590" y="3299217"/>
        <a:ext cx="6448647" cy="412277"/>
      </dsp:txXfrm>
    </dsp:sp>
    <dsp:sp modelId="{ADFD49F4-6691-463F-ACEA-116CEB1748C3}">
      <dsp:nvSpPr>
        <dsp:cNvPr id="0" name=""/>
        <dsp:cNvSpPr/>
      </dsp:nvSpPr>
      <dsp:spPr>
        <a:xfrm>
          <a:off x="433916" y="3247683"/>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FC46A6C-2F08-46EA-BDBD-A3118F16B708}">
      <dsp:nvSpPr>
        <dsp:cNvPr id="0" name=""/>
        <dsp:cNvSpPr/>
      </dsp:nvSpPr>
      <dsp:spPr>
        <a:xfrm>
          <a:off x="318235" y="3917997"/>
          <a:ext cx="6822001" cy="41227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7245"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t>Kursiyer Zaruri Gideri</a:t>
          </a:r>
          <a:endParaRPr lang="tr-TR" sz="1800" kern="1200" dirty="0"/>
        </a:p>
      </dsp:txBody>
      <dsp:txXfrm>
        <a:off x="318235" y="3917997"/>
        <a:ext cx="6822001" cy="412277"/>
      </dsp:txXfrm>
    </dsp:sp>
    <dsp:sp modelId="{BA087792-ECB1-4B43-BA80-FB68531A6FDF}">
      <dsp:nvSpPr>
        <dsp:cNvPr id="0" name=""/>
        <dsp:cNvSpPr/>
      </dsp:nvSpPr>
      <dsp:spPr>
        <a:xfrm>
          <a:off x="60562" y="3866462"/>
          <a:ext cx="515346" cy="515346"/>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34AB-15A7-4442-BE38-1FCE00D207E5}">
      <dsp:nvSpPr>
        <dsp:cNvPr id="0" name=""/>
        <dsp:cNvSpPr/>
      </dsp:nvSpPr>
      <dsp:spPr>
        <a:xfrm>
          <a:off x="496592" y="337694"/>
          <a:ext cx="7363912" cy="67574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Talep dilekçesi</a:t>
          </a:r>
          <a:endParaRPr lang="tr-TR" sz="2000" kern="1200" dirty="0"/>
        </a:p>
      </dsp:txBody>
      <dsp:txXfrm>
        <a:off x="496592" y="337694"/>
        <a:ext cx="7363912" cy="675740"/>
      </dsp:txXfrm>
    </dsp:sp>
    <dsp:sp modelId="{4F17C2DB-A4BE-487D-BED2-509F2B1A8C01}">
      <dsp:nvSpPr>
        <dsp:cNvPr id="0" name=""/>
        <dsp:cNvSpPr/>
      </dsp:nvSpPr>
      <dsp:spPr>
        <a:xfrm>
          <a:off x="74255" y="253226"/>
          <a:ext cx="844675" cy="844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1AF45E-7C4B-4511-9A32-6EE4CBF90B5A}">
      <dsp:nvSpPr>
        <dsp:cNvPr id="0" name=""/>
        <dsp:cNvSpPr/>
      </dsp:nvSpPr>
      <dsp:spPr>
        <a:xfrm>
          <a:off x="884010" y="1351480"/>
          <a:ext cx="6976495" cy="67574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Başvuru Formu</a:t>
          </a:r>
          <a:endParaRPr lang="tr-TR" sz="2000" kern="1200" dirty="0"/>
        </a:p>
      </dsp:txBody>
      <dsp:txXfrm>
        <a:off x="884010" y="1351480"/>
        <a:ext cx="6976495" cy="675740"/>
      </dsp:txXfrm>
    </dsp:sp>
    <dsp:sp modelId="{A2FA99F7-C3C6-44EA-B138-AB5E595FD989}">
      <dsp:nvSpPr>
        <dsp:cNvPr id="0" name=""/>
        <dsp:cNvSpPr/>
      </dsp:nvSpPr>
      <dsp:spPr>
        <a:xfrm>
          <a:off x="461672" y="1267013"/>
          <a:ext cx="844675" cy="844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A3960A-445A-4C25-83FD-C8B6BF289E56}">
      <dsp:nvSpPr>
        <dsp:cNvPr id="0" name=""/>
        <dsp:cNvSpPr/>
      </dsp:nvSpPr>
      <dsp:spPr>
        <a:xfrm>
          <a:off x="884010" y="2365266"/>
          <a:ext cx="6976495" cy="67574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Proje bütçe tablosu</a:t>
          </a:r>
          <a:endParaRPr lang="tr-TR" sz="2000" kern="1200" dirty="0"/>
        </a:p>
      </dsp:txBody>
      <dsp:txXfrm>
        <a:off x="884010" y="2365266"/>
        <a:ext cx="6976495" cy="675740"/>
      </dsp:txXfrm>
    </dsp:sp>
    <dsp:sp modelId="{BABF069B-7133-42CA-866C-196F8E58B8C2}">
      <dsp:nvSpPr>
        <dsp:cNvPr id="0" name=""/>
        <dsp:cNvSpPr/>
      </dsp:nvSpPr>
      <dsp:spPr>
        <a:xfrm>
          <a:off x="461672" y="2280799"/>
          <a:ext cx="844675" cy="844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5071CF-4C81-4E3D-90EE-5F3F8C79FC2E}">
      <dsp:nvSpPr>
        <dsp:cNvPr id="0" name=""/>
        <dsp:cNvSpPr/>
      </dsp:nvSpPr>
      <dsp:spPr>
        <a:xfrm>
          <a:off x="496592" y="3379053"/>
          <a:ext cx="7363912" cy="67574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İstihdam taahhüdü içeren projelerde bu taahhüde ilişkin belgeler </a:t>
          </a:r>
          <a:endParaRPr lang="tr-TR" sz="2000" kern="1200" dirty="0"/>
        </a:p>
      </dsp:txBody>
      <dsp:txXfrm>
        <a:off x="496592" y="3379053"/>
        <a:ext cx="7363912" cy="675740"/>
      </dsp:txXfrm>
    </dsp:sp>
    <dsp:sp modelId="{E99F563B-ACF6-4477-8A3C-EAD62C2074A0}">
      <dsp:nvSpPr>
        <dsp:cNvPr id="0" name=""/>
        <dsp:cNvSpPr/>
      </dsp:nvSpPr>
      <dsp:spPr>
        <a:xfrm>
          <a:off x="74255" y="3294585"/>
          <a:ext cx="844675" cy="844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5182127" y="-793767"/>
          <a:ext cx="6171069" cy="6171069"/>
        </a:xfrm>
        <a:prstGeom prst="blockArc">
          <a:avLst>
            <a:gd name="adj1" fmla="val 18900000"/>
            <a:gd name="adj2" fmla="val 2700000"/>
            <a:gd name="adj3" fmla="val 35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6AD1F-01D6-4466-94CB-9679D2A6D7C9}">
      <dsp:nvSpPr>
        <dsp:cNvPr id="0" name=""/>
        <dsp:cNvSpPr/>
      </dsp:nvSpPr>
      <dsp:spPr>
        <a:xfrm>
          <a:off x="517800" y="214236"/>
          <a:ext cx="7411695" cy="981422"/>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9698"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t>Başvuru yapılan kurum ve kuruluşun güncel İŞKUR (Kurumca eklenecektir), vergi, SGK prim, SGK tarafından kesilmiş ve ödenmemiş idari para cezası olmadığına ya da yapılandırıldığına dair ilgili birimlerden alınmış güncel belgelerin aslı</a:t>
          </a:r>
          <a:endParaRPr lang="tr-TR" sz="1600" kern="1200" dirty="0"/>
        </a:p>
      </dsp:txBody>
      <dsp:txXfrm>
        <a:off x="517800" y="214236"/>
        <a:ext cx="7411695" cy="981422"/>
      </dsp:txXfrm>
    </dsp:sp>
    <dsp:sp modelId="{1198EF29-9528-4A14-888A-629FDA2B8564}">
      <dsp:nvSpPr>
        <dsp:cNvPr id="0" name=""/>
        <dsp:cNvSpPr/>
      </dsp:nvSpPr>
      <dsp:spPr>
        <a:xfrm>
          <a:off x="77093" y="264240"/>
          <a:ext cx="881413" cy="88141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E3457F-4A30-442F-B4FF-0EDD0B4AC029}">
      <dsp:nvSpPr>
        <dsp:cNvPr id="0" name=""/>
        <dsp:cNvSpPr/>
      </dsp:nvSpPr>
      <dsp:spPr>
        <a:xfrm>
          <a:off x="922067" y="1319945"/>
          <a:ext cx="7007428" cy="885764"/>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9698"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t>Başvuru sahibi kurum/kuruluş adına başvuru ve imzaya yetkili olunduğuna dair belgenin aslı (bu belge, adına başvuru yapılan kurumca İŞKUR’a hitaben resmi yazı formatında düzenlenecek ve yetkili kişinin imza tatbiki olacaktır)</a:t>
          </a:r>
          <a:endParaRPr lang="tr-TR" sz="1600" kern="1200" dirty="0"/>
        </a:p>
      </dsp:txBody>
      <dsp:txXfrm>
        <a:off x="922067" y="1319945"/>
        <a:ext cx="7007428" cy="885764"/>
      </dsp:txXfrm>
    </dsp:sp>
    <dsp:sp modelId="{33774946-99A9-41E2-949B-A633B03F3A52}">
      <dsp:nvSpPr>
        <dsp:cNvPr id="0" name=""/>
        <dsp:cNvSpPr/>
      </dsp:nvSpPr>
      <dsp:spPr>
        <a:xfrm>
          <a:off x="481360" y="1322120"/>
          <a:ext cx="881413" cy="88141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8FF5F4-E2A5-401D-B034-135D0CED0EDB}">
      <dsp:nvSpPr>
        <dsp:cNvPr id="0" name=""/>
        <dsp:cNvSpPr/>
      </dsp:nvSpPr>
      <dsp:spPr>
        <a:xfrm>
          <a:off x="922067" y="2335456"/>
          <a:ext cx="7007428" cy="970499"/>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9698"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Başvuru sahibinin hukuki durumunu kanıtlayıcı belge (ticaret sicil gazetesi, vakıf senedi, dernek tüzüğü, esnaf odası kaydı örneği gibi)</a:t>
          </a:r>
          <a:endParaRPr lang="tr-TR" sz="1800" kern="1200" dirty="0"/>
        </a:p>
      </dsp:txBody>
      <dsp:txXfrm>
        <a:off x="922067" y="2335456"/>
        <a:ext cx="7007428" cy="970499"/>
      </dsp:txXfrm>
    </dsp:sp>
    <dsp:sp modelId="{BF215809-CA9B-491B-B264-5ED5174B2998}">
      <dsp:nvSpPr>
        <dsp:cNvPr id="0" name=""/>
        <dsp:cNvSpPr/>
      </dsp:nvSpPr>
      <dsp:spPr>
        <a:xfrm>
          <a:off x="481360" y="2380000"/>
          <a:ext cx="881413" cy="88141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F4AF06-6B1A-4222-A6BC-966ADABA001F}">
      <dsp:nvSpPr>
        <dsp:cNvPr id="0" name=""/>
        <dsp:cNvSpPr/>
      </dsp:nvSpPr>
      <dsp:spPr>
        <a:xfrm>
          <a:off x="517800" y="3438309"/>
          <a:ext cx="7411695" cy="880553"/>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9698"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Daha önce İŞKUR ile düzenlenen ve/veya devam eden kurs veya faaliyet olması halinde, bunların ara ve nihai raporları veya sonuçları hakkındaki bilgi notu</a:t>
          </a:r>
          <a:endParaRPr lang="tr-TR" sz="1800" kern="1200" dirty="0"/>
        </a:p>
      </dsp:txBody>
      <dsp:txXfrm>
        <a:off x="517800" y="3438309"/>
        <a:ext cx="7411695" cy="880553"/>
      </dsp:txXfrm>
    </dsp:sp>
    <dsp:sp modelId="{6AE78A2B-E105-4B98-AAA0-D274028FCB23}">
      <dsp:nvSpPr>
        <dsp:cNvPr id="0" name=""/>
        <dsp:cNvSpPr/>
      </dsp:nvSpPr>
      <dsp:spPr>
        <a:xfrm>
          <a:off x="77093" y="3437879"/>
          <a:ext cx="881413" cy="88141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1B30-1E02-4032-8815-1556C5C679D2}">
      <dsp:nvSpPr>
        <dsp:cNvPr id="0" name=""/>
        <dsp:cNvSpPr/>
      </dsp:nvSpPr>
      <dsp:spPr>
        <a:xfrm>
          <a:off x="-4856252" y="-744226"/>
          <a:ext cx="5783954" cy="5783954"/>
        </a:xfrm>
        <a:prstGeom prst="blockArc">
          <a:avLst>
            <a:gd name="adj1" fmla="val 18900000"/>
            <a:gd name="adj2" fmla="val 2700000"/>
            <a:gd name="adj3" fmla="val 3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6A78F-E128-4162-B3B3-92B2989B15C3}">
      <dsp:nvSpPr>
        <dsp:cNvPr id="0" name=""/>
        <dsp:cNvSpPr/>
      </dsp:nvSpPr>
      <dsp:spPr>
        <a:xfrm>
          <a:off x="485826" y="330238"/>
          <a:ext cx="7160186" cy="66082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526"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Engellilere yönelik faaliyette bulunan sivil toplum kuruluşlarından, bir üst kuruluşa bağlı olanlar üst kuruluş değerlendirme raporunu, üst kuruluşa bağlı olmayanlar için ise Genelge eki taahhütname</a:t>
          </a:r>
          <a:endParaRPr lang="tr-TR" sz="1800" kern="1200" dirty="0"/>
        </a:p>
      </dsp:txBody>
      <dsp:txXfrm>
        <a:off x="485826" y="330238"/>
        <a:ext cx="7160186" cy="660820"/>
      </dsp:txXfrm>
    </dsp:sp>
    <dsp:sp modelId="{F4BE2CCE-047F-4658-8814-B91173D03FAC}">
      <dsp:nvSpPr>
        <dsp:cNvPr id="0" name=""/>
        <dsp:cNvSpPr/>
      </dsp:nvSpPr>
      <dsp:spPr>
        <a:xfrm>
          <a:off x="72814" y="247635"/>
          <a:ext cx="826025" cy="8260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B47AD13-EF13-414F-9518-8EDDD6B0863C}">
      <dsp:nvSpPr>
        <dsp:cNvPr id="0" name=""/>
        <dsp:cNvSpPr/>
      </dsp:nvSpPr>
      <dsp:spPr>
        <a:xfrm>
          <a:off x="864690" y="1321640"/>
          <a:ext cx="6781323" cy="66082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526"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Mesleki eğitim kursuna yönelik projelerde kullanılacak eğitim modülünün adı ve süresini belirtir yazı </a:t>
          </a:r>
          <a:endParaRPr lang="tr-TR" sz="1800" kern="1200" dirty="0"/>
        </a:p>
      </dsp:txBody>
      <dsp:txXfrm>
        <a:off x="864690" y="1321640"/>
        <a:ext cx="6781323" cy="660820"/>
      </dsp:txXfrm>
    </dsp:sp>
    <dsp:sp modelId="{30528AA0-34E2-4556-88C0-412AC4CDC636}">
      <dsp:nvSpPr>
        <dsp:cNvPr id="0" name=""/>
        <dsp:cNvSpPr/>
      </dsp:nvSpPr>
      <dsp:spPr>
        <a:xfrm>
          <a:off x="451677" y="1239037"/>
          <a:ext cx="826025" cy="8260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CFAFEA-56DD-4EB3-BB9B-6CF594C71C69}">
      <dsp:nvSpPr>
        <dsp:cNvPr id="0" name=""/>
        <dsp:cNvSpPr/>
      </dsp:nvSpPr>
      <dsp:spPr>
        <a:xfrm>
          <a:off x="864690" y="2313041"/>
          <a:ext cx="6781323" cy="660820"/>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526"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Dernekler için İl Sivil Toplumla İlişkiler Müdürlüğü’nden alınmış güncel “Faaliyet Belgesi”, dernek yetkili kişileri yazısı ile üst kuruluşa tabi olunup olunmadığı yazısı</a:t>
          </a:r>
          <a:endParaRPr lang="tr-TR" sz="1800" kern="1200" dirty="0"/>
        </a:p>
      </dsp:txBody>
      <dsp:txXfrm>
        <a:off x="864690" y="2313041"/>
        <a:ext cx="6781323" cy="660820"/>
      </dsp:txXfrm>
    </dsp:sp>
    <dsp:sp modelId="{F474B6EF-766C-4648-90F5-AF2AB2998E7A}">
      <dsp:nvSpPr>
        <dsp:cNvPr id="0" name=""/>
        <dsp:cNvSpPr/>
      </dsp:nvSpPr>
      <dsp:spPr>
        <a:xfrm>
          <a:off x="451677" y="2230439"/>
          <a:ext cx="826025" cy="8260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8D0BBBF-B9AD-45CD-A137-2E1B19B7A437}">
      <dsp:nvSpPr>
        <dsp:cNvPr id="0" name=""/>
        <dsp:cNvSpPr/>
      </dsp:nvSpPr>
      <dsp:spPr>
        <a:xfrm>
          <a:off x="485826" y="3264414"/>
          <a:ext cx="7160186" cy="740878"/>
        </a:xfrm>
        <a:prstGeom prst="rect">
          <a:avLst/>
        </a:prstGeom>
        <a:solidFill>
          <a:schemeClr val="bg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526" tIns="45720" rIns="45720" bIns="45720" numCol="1" spcCol="1270" anchor="ctr" anchorCtr="0">
          <a:noAutofit/>
        </a:bodyPr>
        <a:lstStyle/>
        <a:p>
          <a:pPr lvl="0" algn="just" defTabSz="800100">
            <a:lnSpc>
              <a:spcPct val="90000"/>
            </a:lnSpc>
            <a:spcBef>
              <a:spcPct val="0"/>
            </a:spcBef>
            <a:spcAft>
              <a:spcPct val="35000"/>
            </a:spcAft>
          </a:pPr>
          <a:r>
            <a:rPr lang="tr-TR" sz="1800" kern="1200" dirty="0" smtClean="0"/>
            <a:t>Projelerde görev yapacak eğitici ve diğer personelin kişisel bilgileri ve iletişim bilgilerini de içerir özgeçmiş ile mesleki bilgilerini gösterir belge (diploma, sertifika vb.) örnekleri </a:t>
          </a:r>
          <a:endParaRPr lang="tr-TR" sz="1800" kern="1200" dirty="0"/>
        </a:p>
      </dsp:txBody>
      <dsp:txXfrm>
        <a:off x="485826" y="3264414"/>
        <a:ext cx="7160186" cy="740878"/>
      </dsp:txXfrm>
    </dsp:sp>
    <dsp:sp modelId="{F13223E8-FE47-4DF6-B6E8-26738B9A1B6A}">
      <dsp:nvSpPr>
        <dsp:cNvPr id="0" name=""/>
        <dsp:cNvSpPr/>
      </dsp:nvSpPr>
      <dsp:spPr>
        <a:xfrm>
          <a:off x="72814" y="3221841"/>
          <a:ext cx="826025" cy="8260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2CA7C-6E3B-452C-99CB-985BFEB45C5F}">
      <dsp:nvSpPr>
        <dsp:cNvPr id="0" name=""/>
        <dsp:cNvSpPr/>
      </dsp:nvSpPr>
      <dsp:spPr>
        <a:xfrm>
          <a:off x="0" y="330891"/>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15CB9-50B1-463F-9E97-23270B45AE21}">
      <dsp:nvSpPr>
        <dsp:cNvPr id="0" name=""/>
        <dsp:cNvSpPr/>
      </dsp:nvSpPr>
      <dsp:spPr>
        <a:xfrm>
          <a:off x="415505" y="168531"/>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İŞKUR’a kayıtlı işsiz olması,</a:t>
          </a:r>
          <a:endParaRPr lang="tr-TR" sz="1200" kern="1200" dirty="0"/>
        </a:p>
      </dsp:txBody>
      <dsp:txXfrm>
        <a:off x="431357" y="184383"/>
        <a:ext cx="6471141" cy="293016"/>
      </dsp:txXfrm>
    </dsp:sp>
    <dsp:sp modelId="{AC4E8FC8-3869-4F08-BC43-F29E58032480}">
      <dsp:nvSpPr>
        <dsp:cNvPr id="0" name=""/>
        <dsp:cNvSpPr/>
      </dsp:nvSpPr>
      <dsp:spPr>
        <a:xfrm>
          <a:off x="0" y="829851"/>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8B937-25EF-47CB-BFB5-7068EC4AEA88}">
      <dsp:nvSpPr>
        <dsp:cNvPr id="0" name=""/>
        <dsp:cNvSpPr/>
      </dsp:nvSpPr>
      <dsp:spPr>
        <a:xfrm>
          <a:off x="415505" y="667491"/>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488950">
            <a:lnSpc>
              <a:spcPct val="90000"/>
            </a:lnSpc>
            <a:spcBef>
              <a:spcPct val="0"/>
            </a:spcBef>
            <a:spcAft>
              <a:spcPct val="35000"/>
            </a:spcAft>
          </a:pPr>
          <a:r>
            <a:rPr lang="tr-TR" sz="1100" kern="1200" dirty="0" smtClean="0"/>
            <a:t>Bedensel, zihinsel, ruhsal, duygusal ve sosyal yeteneklerini çeşitli derecelerle kaybetmesi nedeniyle işgücü kaybının en az % 40 olduğunun “Engellilere Verilecek Sağlık Kurulu Raporları” ile belgelendirilebilmesi, </a:t>
          </a:r>
          <a:endParaRPr lang="tr-TR" sz="1100" kern="1200" dirty="0"/>
        </a:p>
      </dsp:txBody>
      <dsp:txXfrm>
        <a:off x="431357" y="683343"/>
        <a:ext cx="6471141" cy="293016"/>
      </dsp:txXfrm>
    </dsp:sp>
    <dsp:sp modelId="{5C4B4106-1E34-47B9-9BB6-A4B3D63CAD0B}">
      <dsp:nvSpPr>
        <dsp:cNvPr id="0" name=""/>
        <dsp:cNvSpPr/>
      </dsp:nvSpPr>
      <dsp:spPr>
        <a:xfrm>
          <a:off x="0" y="1328811"/>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13C97-7D85-454A-AC4B-A32DA7BF8C32}">
      <dsp:nvSpPr>
        <dsp:cNvPr id="0" name=""/>
        <dsp:cNvSpPr/>
      </dsp:nvSpPr>
      <dsp:spPr>
        <a:xfrm>
          <a:off x="415505" y="1166451"/>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En az 15 yaşını tamamlamış olması,</a:t>
          </a:r>
          <a:endParaRPr lang="tr-TR" sz="1200" kern="1200" dirty="0"/>
        </a:p>
      </dsp:txBody>
      <dsp:txXfrm>
        <a:off x="431357" y="1182303"/>
        <a:ext cx="6471141" cy="293016"/>
      </dsp:txXfrm>
    </dsp:sp>
    <dsp:sp modelId="{CFBA96B7-3AAC-478C-A716-258FF808EF9B}">
      <dsp:nvSpPr>
        <dsp:cNvPr id="0" name=""/>
        <dsp:cNvSpPr/>
      </dsp:nvSpPr>
      <dsp:spPr>
        <a:xfrm>
          <a:off x="0" y="182777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8EF26D-96DC-41F0-A6A8-1A0CF86CC9BA}">
      <dsp:nvSpPr>
        <dsp:cNvPr id="0" name=""/>
        <dsp:cNvSpPr/>
      </dsp:nvSpPr>
      <dsp:spPr>
        <a:xfrm>
          <a:off x="415505" y="166541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Emekli olmaması,</a:t>
          </a:r>
          <a:endParaRPr lang="tr-TR" sz="1200" kern="1200" dirty="0"/>
        </a:p>
      </dsp:txBody>
      <dsp:txXfrm>
        <a:off x="431357" y="1681264"/>
        <a:ext cx="6471141" cy="293016"/>
      </dsp:txXfrm>
    </dsp:sp>
    <dsp:sp modelId="{9D1DB27D-B58A-404C-907D-95BF79BEACE1}">
      <dsp:nvSpPr>
        <dsp:cNvPr id="0" name=""/>
        <dsp:cNvSpPr/>
      </dsp:nvSpPr>
      <dsp:spPr>
        <a:xfrm>
          <a:off x="0" y="232673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DC37B-52EB-4510-A3DD-F4960DBCEFBC}">
      <dsp:nvSpPr>
        <dsp:cNvPr id="0" name=""/>
        <dsp:cNvSpPr/>
      </dsp:nvSpPr>
      <dsp:spPr>
        <a:xfrm>
          <a:off x="415505" y="216437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Örgün öğretimde (özel eğitim ve rehabilitasyon dahil) öğrenci olmaması,</a:t>
          </a:r>
          <a:endParaRPr lang="tr-TR" sz="1200" kern="1200" dirty="0"/>
        </a:p>
      </dsp:txBody>
      <dsp:txXfrm>
        <a:off x="431357" y="2180224"/>
        <a:ext cx="6471141" cy="293016"/>
      </dsp:txXfrm>
    </dsp:sp>
    <dsp:sp modelId="{B3785332-44D2-401E-84F5-73A2D996E23C}">
      <dsp:nvSpPr>
        <dsp:cNvPr id="0" name=""/>
        <dsp:cNvSpPr/>
      </dsp:nvSpPr>
      <dsp:spPr>
        <a:xfrm>
          <a:off x="0" y="282569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6C65D-AD34-4A0B-81FC-9CECB1447FB1}">
      <dsp:nvSpPr>
        <dsp:cNvPr id="0" name=""/>
        <dsp:cNvSpPr/>
      </dsp:nvSpPr>
      <dsp:spPr>
        <a:xfrm>
          <a:off x="415505" y="266333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Kurs ve programlara katılmama yönünde yaptırım uygulanmıyor olması,</a:t>
          </a:r>
          <a:endParaRPr lang="tr-TR" sz="1200" kern="1200" dirty="0"/>
        </a:p>
      </dsp:txBody>
      <dsp:txXfrm>
        <a:off x="431357" y="2679184"/>
        <a:ext cx="6471141" cy="293016"/>
      </dsp:txXfrm>
    </dsp:sp>
    <dsp:sp modelId="{DA2869C4-B310-4010-AC07-BA1CB555B478}">
      <dsp:nvSpPr>
        <dsp:cNvPr id="0" name=""/>
        <dsp:cNvSpPr/>
      </dsp:nvSpPr>
      <dsp:spPr>
        <a:xfrm>
          <a:off x="0" y="332465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997B1-0531-40CD-BA4D-CF4B6633782D}">
      <dsp:nvSpPr>
        <dsp:cNvPr id="0" name=""/>
        <dsp:cNvSpPr/>
      </dsp:nvSpPr>
      <dsp:spPr>
        <a:xfrm>
          <a:off x="415505" y="316229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İki kurs arasında en az altı ay beklemiş olması,</a:t>
          </a:r>
          <a:endParaRPr lang="tr-TR" sz="1200" kern="1200" dirty="0"/>
        </a:p>
      </dsp:txBody>
      <dsp:txXfrm>
        <a:off x="431357" y="3178144"/>
        <a:ext cx="6471141" cy="293016"/>
      </dsp:txXfrm>
    </dsp:sp>
    <dsp:sp modelId="{EB2B86D3-B06C-4540-8BA5-E54C65553090}">
      <dsp:nvSpPr>
        <dsp:cNvPr id="0" name=""/>
        <dsp:cNvSpPr/>
      </dsp:nvSpPr>
      <dsp:spPr>
        <a:xfrm>
          <a:off x="0" y="382361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B86BD-26A8-480A-AC31-219B1590B3E9}">
      <dsp:nvSpPr>
        <dsp:cNvPr id="0" name=""/>
        <dsp:cNvSpPr/>
      </dsp:nvSpPr>
      <dsp:spPr>
        <a:xfrm>
          <a:off x="415505" y="366125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Daha önce aynı meslekte İŞKUR aracılığı ile eğitim almamış olması,</a:t>
          </a:r>
          <a:endParaRPr lang="tr-TR" sz="1200" kern="1200" dirty="0"/>
        </a:p>
      </dsp:txBody>
      <dsp:txXfrm>
        <a:off x="431357" y="3677104"/>
        <a:ext cx="6471141" cy="293016"/>
      </dsp:txXfrm>
    </dsp:sp>
    <dsp:sp modelId="{AB76BBE3-71B3-4554-BA03-4A26C091BE36}">
      <dsp:nvSpPr>
        <dsp:cNvPr id="0" name=""/>
        <dsp:cNvSpPr/>
      </dsp:nvSpPr>
      <dsp:spPr>
        <a:xfrm>
          <a:off x="0" y="4322572"/>
          <a:ext cx="8310102" cy="2772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C4C4A-F13C-49A4-B3CE-7249E745670D}">
      <dsp:nvSpPr>
        <dsp:cNvPr id="0" name=""/>
        <dsp:cNvSpPr/>
      </dsp:nvSpPr>
      <dsp:spPr>
        <a:xfrm>
          <a:off x="415505" y="4160212"/>
          <a:ext cx="6502845" cy="3247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71" tIns="0" rIns="219871" bIns="0" numCol="1" spcCol="1270" anchor="ctr" anchorCtr="0">
          <a:noAutofit/>
        </a:bodyPr>
        <a:lstStyle/>
        <a:p>
          <a:pPr lvl="0" algn="l" defTabSz="533400">
            <a:lnSpc>
              <a:spcPct val="90000"/>
            </a:lnSpc>
            <a:spcBef>
              <a:spcPct val="0"/>
            </a:spcBef>
            <a:spcAft>
              <a:spcPct val="35000"/>
            </a:spcAft>
          </a:pPr>
          <a:r>
            <a:rPr lang="tr-TR" sz="1200" kern="1200" dirty="0" smtClean="0"/>
            <a:t>Tamamlayıcı meslekler hariç, aynı proje sahibinin bir başka kursuna katılmamış olması. </a:t>
          </a:r>
          <a:endParaRPr lang="tr-TR" sz="1200" kern="1200" dirty="0"/>
        </a:p>
      </dsp:txBody>
      <dsp:txXfrm>
        <a:off x="431357" y="4176064"/>
        <a:ext cx="6471141" cy="293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5742-E556-4214-992D-8F0AD23367A3}">
      <dsp:nvSpPr>
        <dsp:cNvPr id="0" name=""/>
        <dsp:cNvSpPr/>
      </dsp:nvSpPr>
      <dsp:spPr>
        <a:xfrm>
          <a:off x="47013" y="1010862"/>
          <a:ext cx="8573498" cy="64532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b="1" kern="1200" baseline="0" dirty="0" smtClean="0"/>
            <a:t>Eski Hükümlü Kendi İşini Kurma Projeleri</a:t>
          </a:r>
          <a:endParaRPr lang="tr-TR" sz="3800" kern="1200" dirty="0"/>
        </a:p>
      </dsp:txBody>
      <dsp:txXfrm>
        <a:off x="78515" y="1042364"/>
        <a:ext cx="8510494" cy="582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9564C-1C99-4212-970F-9C0B8F76728D}">
      <dsp:nvSpPr>
        <dsp:cNvPr id="0" name=""/>
        <dsp:cNvSpPr/>
      </dsp:nvSpPr>
      <dsp:spPr>
        <a:xfrm>
          <a:off x="0" y="216026"/>
          <a:ext cx="8352927" cy="1550030"/>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b="0" kern="1200" dirty="0">
              <a:solidFill>
                <a:schemeClr val="tx1"/>
              </a:solidFill>
            </a:rPr>
            <a:t>Engellinin bir işyerinde istihdam edilmesi, işe uyumunu, etkin ve güvenli bir şekilde çalışmasını sağlayacak destek teknolojileri ile ilgili projeleri, İŞKUR’a kayıtlı olan tüzel kişilikler sunabilirler. </a:t>
          </a:r>
        </a:p>
      </dsp:txBody>
      <dsp:txXfrm>
        <a:off x="75666" y="291692"/>
        <a:ext cx="8201595" cy="1398698"/>
      </dsp:txXfrm>
    </dsp:sp>
    <dsp:sp modelId="{C76F2E2E-72A7-4342-BF87-BF0B5CED9846}">
      <dsp:nvSpPr>
        <dsp:cNvPr id="0" name=""/>
        <dsp:cNvSpPr/>
      </dsp:nvSpPr>
      <dsp:spPr>
        <a:xfrm>
          <a:off x="0" y="1908246"/>
          <a:ext cx="8352927" cy="1550030"/>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solidFill>
                <a:schemeClr val="tx1"/>
              </a:solidFill>
            </a:rPr>
            <a:t>Proje sunacak tüzel kişiliklerin (kamu kurum ve kuruluşları, belediyeler, başta engellilere yönelik çalışma yapanlar olmak üzere sivil toplum kuruluşları, özel sektör işyerleri, üniversiteler vb.) projenin uygulanacağı ilde kurulu olması (merkez veya şube olarak) şarttır.</a:t>
          </a:r>
          <a:endParaRPr lang="tr-TR" sz="2200" kern="1200" dirty="0">
            <a:solidFill>
              <a:schemeClr val="tx1"/>
            </a:solidFill>
          </a:endParaRPr>
        </a:p>
      </dsp:txBody>
      <dsp:txXfrm>
        <a:off x="75666" y="1983912"/>
        <a:ext cx="8201595" cy="13986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2984870" cy="500936"/>
          </a:xfrm>
          <a:prstGeom prst="rect">
            <a:avLst/>
          </a:prstGeom>
        </p:spPr>
        <p:txBody>
          <a:bodyPr vert="horz" lIns="94100" tIns="47050" rIns="94100" bIns="47050" rtlCol="0"/>
          <a:lstStyle>
            <a:lvl1pPr algn="l">
              <a:defRPr sz="1200"/>
            </a:lvl1pPr>
          </a:lstStyle>
          <a:p>
            <a:endParaRPr lang="tr-TR"/>
          </a:p>
        </p:txBody>
      </p:sp>
      <p:sp>
        <p:nvSpPr>
          <p:cNvPr id="3" name="Veri Yer Tutucusu 2"/>
          <p:cNvSpPr>
            <a:spLocks noGrp="1"/>
          </p:cNvSpPr>
          <p:nvPr>
            <p:ph type="dt" sz="quarter" idx="1"/>
          </p:nvPr>
        </p:nvSpPr>
        <p:spPr>
          <a:xfrm>
            <a:off x="3901699" y="0"/>
            <a:ext cx="2984870" cy="500936"/>
          </a:xfrm>
          <a:prstGeom prst="rect">
            <a:avLst/>
          </a:prstGeom>
        </p:spPr>
        <p:txBody>
          <a:bodyPr vert="horz" lIns="94100" tIns="47050" rIns="94100" bIns="47050" rtlCol="0"/>
          <a:lstStyle>
            <a:lvl1pPr algn="r">
              <a:defRPr sz="1200"/>
            </a:lvl1pPr>
          </a:lstStyle>
          <a:p>
            <a:fld id="{B3A43C93-0183-4D3E-B5CD-62BDE8450CAA}" type="datetimeFigureOut">
              <a:rPr lang="tr-TR" smtClean="0"/>
              <a:t>26.11.2024</a:t>
            </a:fld>
            <a:endParaRPr lang="tr-TR"/>
          </a:p>
        </p:txBody>
      </p:sp>
      <p:sp>
        <p:nvSpPr>
          <p:cNvPr id="4" name="Altbilgi Yer Tutucusu 3"/>
          <p:cNvSpPr>
            <a:spLocks noGrp="1"/>
          </p:cNvSpPr>
          <p:nvPr>
            <p:ph type="ftr" sz="quarter" idx="2"/>
          </p:nvPr>
        </p:nvSpPr>
        <p:spPr>
          <a:xfrm>
            <a:off x="2" y="9516039"/>
            <a:ext cx="2984870" cy="500936"/>
          </a:xfrm>
          <a:prstGeom prst="rect">
            <a:avLst/>
          </a:prstGeom>
        </p:spPr>
        <p:txBody>
          <a:bodyPr vert="horz" lIns="94100" tIns="47050" rIns="94100" bIns="47050" rtlCol="0" anchor="b"/>
          <a:lstStyle>
            <a:lvl1pPr algn="l">
              <a:defRPr sz="1200"/>
            </a:lvl1pPr>
          </a:lstStyle>
          <a:p>
            <a:endParaRPr lang="tr-TR"/>
          </a:p>
        </p:txBody>
      </p:sp>
      <p:sp>
        <p:nvSpPr>
          <p:cNvPr id="5" name="Slayt Numarası Yer Tutucusu 4"/>
          <p:cNvSpPr>
            <a:spLocks noGrp="1"/>
          </p:cNvSpPr>
          <p:nvPr>
            <p:ph type="sldNum" sz="quarter" idx="3"/>
          </p:nvPr>
        </p:nvSpPr>
        <p:spPr>
          <a:xfrm>
            <a:off x="3901699" y="9516039"/>
            <a:ext cx="2984870" cy="500936"/>
          </a:xfrm>
          <a:prstGeom prst="rect">
            <a:avLst/>
          </a:prstGeom>
        </p:spPr>
        <p:txBody>
          <a:bodyPr vert="horz" lIns="94100" tIns="47050" rIns="94100" bIns="47050" rtlCol="0" anchor="b"/>
          <a:lstStyle>
            <a:lvl1pPr algn="r">
              <a:defRPr sz="1200"/>
            </a:lvl1pPr>
          </a:lstStyle>
          <a:p>
            <a:fld id="{1BFD7840-411F-4F62-A4CA-77F6E3E54AE3}" type="slidenum">
              <a:rPr lang="tr-TR" smtClean="0"/>
              <a:t>‹#›</a:t>
            </a:fld>
            <a:endParaRPr lang="tr-TR"/>
          </a:p>
        </p:txBody>
      </p:sp>
    </p:spTree>
    <p:extLst>
      <p:ext uri="{BB962C8B-B14F-4D97-AF65-F5344CB8AC3E}">
        <p14:creationId xmlns:p14="http://schemas.microsoft.com/office/powerpoint/2010/main" val="162485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2984870" cy="500936"/>
          </a:xfrm>
          <a:prstGeom prst="rect">
            <a:avLst/>
          </a:prstGeom>
        </p:spPr>
        <p:txBody>
          <a:bodyPr vert="horz" lIns="94100" tIns="47050" rIns="94100" bIns="47050" rtlCol="0"/>
          <a:lstStyle>
            <a:lvl1pPr algn="l">
              <a:defRPr sz="1200"/>
            </a:lvl1pPr>
          </a:lstStyle>
          <a:p>
            <a:endParaRPr lang="tr-TR"/>
          </a:p>
        </p:txBody>
      </p:sp>
      <p:sp>
        <p:nvSpPr>
          <p:cNvPr id="3" name="Veri Yer Tutucusu 2"/>
          <p:cNvSpPr>
            <a:spLocks noGrp="1"/>
          </p:cNvSpPr>
          <p:nvPr>
            <p:ph type="dt" idx="1"/>
          </p:nvPr>
        </p:nvSpPr>
        <p:spPr>
          <a:xfrm>
            <a:off x="3901699" y="0"/>
            <a:ext cx="2984870" cy="500936"/>
          </a:xfrm>
          <a:prstGeom prst="rect">
            <a:avLst/>
          </a:prstGeom>
        </p:spPr>
        <p:txBody>
          <a:bodyPr vert="horz" lIns="94100" tIns="47050" rIns="94100" bIns="47050" rtlCol="0"/>
          <a:lstStyle>
            <a:lvl1pPr algn="r">
              <a:defRPr sz="1200"/>
            </a:lvl1pPr>
          </a:lstStyle>
          <a:p>
            <a:fld id="{7618A947-B2DA-4EEE-98C3-8AB80DBF6F59}" type="datetimeFigureOut">
              <a:rPr lang="tr-TR" smtClean="0"/>
              <a:t>26.11.2024</a:t>
            </a:fld>
            <a:endParaRPr lang="tr-TR"/>
          </a:p>
        </p:txBody>
      </p:sp>
      <p:sp>
        <p:nvSpPr>
          <p:cNvPr id="4" name="Slayt Görüntüsü Yer Tutucusu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4100" tIns="47050" rIns="94100" bIns="47050" rtlCol="0" anchor="ctr"/>
          <a:lstStyle/>
          <a:p>
            <a:endParaRPr lang="tr-TR"/>
          </a:p>
        </p:txBody>
      </p:sp>
      <p:sp>
        <p:nvSpPr>
          <p:cNvPr id="5" name="Not Yer Tutucusu 4"/>
          <p:cNvSpPr>
            <a:spLocks noGrp="1"/>
          </p:cNvSpPr>
          <p:nvPr>
            <p:ph type="body" sz="quarter" idx="3"/>
          </p:nvPr>
        </p:nvSpPr>
        <p:spPr>
          <a:xfrm>
            <a:off x="688817" y="4758889"/>
            <a:ext cx="5510530" cy="4508421"/>
          </a:xfrm>
          <a:prstGeom prst="rect">
            <a:avLst/>
          </a:prstGeom>
        </p:spPr>
        <p:txBody>
          <a:bodyPr vert="horz" lIns="94100" tIns="47050" rIns="94100" bIns="4705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9516039"/>
            <a:ext cx="2984870" cy="500936"/>
          </a:xfrm>
          <a:prstGeom prst="rect">
            <a:avLst/>
          </a:prstGeom>
        </p:spPr>
        <p:txBody>
          <a:bodyPr vert="horz" lIns="94100" tIns="47050" rIns="94100" bIns="47050" rtlCol="0" anchor="b"/>
          <a:lstStyle>
            <a:lvl1pPr algn="l">
              <a:defRPr sz="1200"/>
            </a:lvl1pPr>
          </a:lstStyle>
          <a:p>
            <a:endParaRPr lang="tr-TR"/>
          </a:p>
        </p:txBody>
      </p:sp>
      <p:sp>
        <p:nvSpPr>
          <p:cNvPr id="7" name="Slayt Numarası Yer Tutucusu 6"/>
          <p:cNvSpPr>
            <a:spLocks noGrp="1"/>
          </p:cNvSpPr>
          <p:nvPr>
            <p:ph type="sldNum" sz="quarter" idx="5"/>
          </p:nvPr>
        </p:nvSpPr>
        <p:spPr>
          <a:xfrm>
            <a:off x="3901699" y="9516039"/>
            <a:ext cx="2984870" cy="500936"/>
          </a:xfrm>
          <a:prstGeom prst="rect">
            <a:avLst/>
          </a:prstGeom>
        </p:spPr>
        <p:txBody>
          <a:bodyPr vert="horz" lIns="94100" tIns="47050" rIns="94100" bIns="47050" rtlCol="0" anchor="b"/>
          <a:lstStyle>
            <a:lvl1pPr algn="r">
              <a:defRPr sz="1200"/>
            </a:lvl1pPr>
          </a:lstStyle>
          <a:p>
            <a:fld id="{09EAB5AF-7F65-4BD1-BC6A-FA08788250CA}" type="slidenum">
              <a:rPr lang="tr-TR" smtClean="0"/>
              <a:t>‹#›</a:t>
            </a:fld>
            <a:endParaRPr lang="tr-TR"/>
          </a:p>
        </p:txBody>
      </p:sp>
    </p:spTree>
    <p:extLst>
      <p:ext uri="{BB962C8B-B14F-4D97-AF65-F5344CB8AC3E}">
        <p14:creationId xmlns:p14="http://schemas.microsoft.com/office/powerpoint/2010/main" val="199795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3</a:t>
            </a:fld>
            <a:endParaRPr lang="en-US" dirty="0">
              <a:ea typeface="ＭＳ Ｐゴシック" pitchFamily="34" charset="-128"/>
            </a:endParaRPr>
          </a:p>
        </p:txBody>
      </p:sp>
    </p:spTree>
    <p:extLst>
      <p:ext uri="{BB962C8B-B14F-4D97-AF65-F5344CB8AC3E}">
        <p14:creationId xmlns:p14="http://schemas.microsoft.com/office/powerpoint/2010/main" val="409549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z="1900" dirty="0">
              <a:latin typeface="Verdana"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356483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9EAB5AF-7F65-4BD1-BC6A-FA08788250CA}" type="slidenum">
              <a:rPr lang="tr-TR" smtClean="0"/>
              <a:t>6</a:t>
            </a:fld>
            <a:endParaRPr lang="tr-TR"/>
          </a:p>
        </p:txBody>
      </p:sp>
    </p:spTree>
    <p:extLst>
      <p:ext uri="{BB962C8B-B14F-4D97-AF65-F5344CB8AC3E}">
        <p14:creationId xmlns:p14="http://schemas.microsoft.com/office/powerpoint/2010/main" val="160279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8</a:t>
            </a:fld>
            <a:endParaRPr lang="en-US" dirty="0">
              <a:ea typeface="ＭＳ Ｐゴシック" pitchFamily="34" charset="-128"/>
            </a:endParaRPr>
          </a:p>
        </p:txBody>
      </p:sp>
    </p:spTree>
    <p:extLst>
      <p:ext uri="{BB962C8B-B14F-4D97-AF65-F5344CB8AC3E}">
        <p14:creationId xmlns:p14="http://schemas.microsoft.com/office/powerpoint/2010/main" val="159960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9</a:t>
            </a:fld>
            <a:endParaRPr lang="en-US" dirty="0">
              <a:ea typeface="ＭＳ Ｐゴシック" pitchFamily="34" charset="-128"/>
            </a:endParaRPr>
          </a:p>
        </p:txBody>
      </p:sp>
    </p:spTree>
    <p:extLst>
      <p:ext uri="{BB962C8B-B14F-4D97-AF65-F5344CB8AC3E}">
        <p14:creationId xmlns:p14="http://schemas.microsoft.com/office/powerpoint/2010/main" val="349660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11</a:t>
            </a:fld>
            <a:endParaRPr lang="en-US" dirty="0">
              <a:ea typeface="ＭＳ Ｐゴシック" pitchFamily="34" charset="-128"/>
            </a:endParaRPr>
          </a:p>
        </p:txBody>
      </p:sp>
    </p:spTree>
    <p:extLst>
      <p:ext uri="{BB962C8B-B14F-4D97-AF65-F5344CB8AC3E}">
        <p14:creationId xmlns:p14="http://schemas.microsoft.com/office/powerpoint/2010/main" val="53587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13</a:t>
            </a:fld>
            <a:endParaRPr lang="en-US" dirty="0">
              <a:ea typeface="ＭＳ Ｐゴシック" pitchFamily="34" charset="-128"/>
            </a:endParaRPr>
          </a:p>
        </p:txBody>
      </p:sp>
    </p:spTree>
    <p:extLst>
      <p:ext uri="{BB962C8B-B14F-4D97-AF65-F5344CB8AC3E}">
        <p14:creationId xmlns:p14="http://schemas.microsoft.com/office/powerpoint/2010/main" val="124268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A6187-1705-455F-BF5C-5E7177CCF321}"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55892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ea typeface="ＭＳ Ｐゴシック" pitchFamily="34" charset="-128"/>
            </a:endParaRPr>
          </a:p>
        </p:txBody>
      </p:sp>
      <p:sp>
        <p:nvSpPr>
          <p:cNvPr id="53252" name="Slayt Numarası Yer Tutucusu 3"/>
          <p:cNvSpPr>
            <a:spLocks noGrp="1"/>
          </p:cNvSpPr>
          <p:nvPr>
            <p:ph type="sldNum" sz="quarter" idx="5"/>
          </p:nvPr>
        </p:nvSpPr>
        <p:spPr bwMode="auto">
          <a:noFill/>
          <a:ln>
            <a:miter lim="800000"/>
            <a:headEnd/>
            <a:tailEnd/>
          </a:ln>
        </p:spPr>
        <p:txBody>
          <a:bodyPr/>
          <a:lstStyle/>
          <a:p>
            <a:fld id="{D4EA6187-1705-455F-BF5C-5E7177CCF321}" type="slidenum">
              <a:rPr lang="en-US" smtClean="0">
                <a:ea typeface="ＭＳ Ｐゴシック" pitchFamily="34" charset="-128"/>
              </a:rPr>
              <a:pPr/>
              <a:t>16</a:t>
            </a:fld>
            <a:endParaRPr lang="en-US" dirty="0">
              <a:ea typeface="ＭＳ Ｐゴシック" pitchFamily="34" charset="-128"/>
            </a:endParaRPr>
          </a:p>
        </p:txBody>
      </p:sp>
    </p:spTree>
    <p:extLst>
      <p:ext uri="{BB962C8B-B14F-4D97-AF65-F5344CB8AC3E}">
        <p14:creationId xmlns:p14="http://schemas.microsoft.com/office/powerpoint/2010/main" val="287464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C35997-DEE4-4BA7-90DE-41B4E9B66CC7}" type="slidenum">
              <a:rPr lang="tr-TR" smtClean="0"/>
              <a:t>23</a:t>
            </a:fld>
            <a:endParaRPr lang="tr-TR"/>
          </a:p>
        </p:txBody>
      </p:sp>
    </p:spTree>
    <p:extLst>
      <p:ext uri="{BB962C8B-B14F-4D97-AF65-F5344CB8AC3E}">
        <p14:creationId xmlns:p14="http://schemas.microsoft.com/office/powerpoint/2010/main" val="225322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a:p>
        </p:txBody>
      </p:sp>
      <p:sp>
        <p:nvSpPr>
          <p:cNvPr id="4" name="Date Placeholder 3"/>
          <p:cNvSpPr>
            <a:spLocks noGrp="1"/>
          </p:cNvSpPr>
          <p:nvPr>
            <p:ph type="dt" sz="half" idx="10"/>
          </p:nvPr>
        </p:nvSpPr>
        <p:spPr/>
        <p:txBody>
          <a:bodyPr/>
          <a:lstStyle>
            <a:lvl1pPr>
              <a:defRPr/>
            </a:lvl1pPr>
          </a:lstStyle>
          <a:p>
            <a:fld id="{BEBE5B70-867A-4FB6-B8A2-D67DD632196C}" type="datetime1">
              <a:rPr lang="tr-TR" smtClean="0"/>
              <a:t>26.11.2024</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246126414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AFAFBEFE-D156-4EEE-9AA0-DADC45278A3D}" type="datetime1">
              <a:rPr lang="tr-TR" smtClean="0"/>
              <a:t>26.11.2024</a:t>
            </a:fld>
            <a:endParaRPr lang="tr-T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pPr>
              <a:defRPr/>
            </a:pPr>
            <a:fld id="{2CC49922-F938-4591-B549-FD2475D85FC4}" type="slidenum">
              <a:rPr lang="es-ES" smtClean="0"/>
              <a:pPr>
                <a:defRPr/>
              </a:pPr>
              <a:t>‹#›</a:t>
            </a:fld>
            <a:endParaRPr lang="es-ES"/>
          </a:p>
        </p:txBody>
      </p:sp>
    </p:spTree>
    <p:extLst>
      <p:ext uri="{BB962C8B-B14F-4D97-AF65-F5344CB8AC3E}">
        <p14:creationId xmlns:p14="http://schemas.microsoft.com/office/powerpoint/2010/main" val="87630530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221D8FD4-AE14-4266-AB72-9AEA0E289339}" type="datetime1">
              <a:rPr lang="tr-TR" smtClean="0"/>
              <a:t>26.11.2024</a:t>
            </a:fld>
            <a:endParaRPr lang="tr-T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pPr>
              <a:defRPr/>
            </a:pPr>
            <a:fld id="{A1A9D438-AE6D-4ACE-84F9-73F98A14DB57}" type="slidenum">
              <a:rPr lang="es-ES" smtClean="0"/>
              <a:pPr>
                <a:defRPr/>
              </a:pPr>
              <a:t>‹#›</a:t>
            </a:fld>
            <a:endParaRPr lang="es-ES"/>
          </a:p>
        </p:txBody>
      </p:sp>
    </p:spTree>
    <p:extLst>
      <p:ext uri="{BB962C8B-B14F-4D97-AF65-F5344CB8AC3E}">
        <p14:creationId xmlns:p14="http://schemas.microsoft.com/office/powerpoint/2010/main" val="292061308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709"/>
            <a:ext cx="8229600" cy="5851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fld id="{A72DE7B6-7947-4205-881A-3CE4A365AD9B}" type="datetime1">
              <a:rPr lang="tr-TR" smtClean="0"/>
              <a:t>26.11.2024</a:t>
            </a:fld>
            <a:endParaRPr lang="tr-TR"/>
          </a:p>
        </p:txBody>
      </p:sp>
      <p:sp>
        <p:nvSpPr>
          <p:cNvPr id="4" name="Rectangle 5"/>
          <p:cNvSpPr>
            <a:spLocks noGrp="1" noChangeArrowheads="1"/>
          </p:cNvSpPr>
          <p:nvPr>
            <p:ph type="ftr" sz="quarter" idx="11"/>
          </p:nvPr>
        </p:nvSpPr>
        <p:spPr/>
        <p:txBody>
          <a:bodyPr/>
          <a:lstStyle>
            <a:lvl1pPr>
              <a:defRPr/>
            </a:lvl1pPr>
          </a:lstStyle>
          <a:p>
            <a:endParaRPr lang="tr-TR"/>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133184995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şlık Slay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8"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Asıl başlık stili için tıklatın</a:t>
            </a:r>
            <a:endParaRPr lang="es-ES" dirty="0"/>
          </a:p>
        </p:txBody>
      </p:sp>
    </p:spTree>
    <p:extLst>
      <p:ext uri="{BB962C8B-B14F-4D97-AF65-F5344CB8AC3E}">
        <p14:creationId xmlns:p14="http://schemas.microsoft.com/office/powerpoint/2010/main" val="1052812909"/>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enter type 2">
    <p:spTree>
      <p:nvGrpSpPr>
        <p:cNvPr id="1" name=""/>
        <p:cNvGrpSpPr/>
        <p:nvPr/>
      </p:nvGrpSpPr>
      <p:grpSpPr>
        <a:xfrm>
          <a:off x="0" y="0"/>
          <a:ext cx="0" cy="0"/>
          <a:chOff x="0" y="0"/>
          <a:chExt cx="0" cy="0"/>
        </a:xfrm>
      </p:grpSpPr>
      <p:sp>
        <p:nvSpPr>
          <p:cNvPr id="20" name="12 Marcador de texto"/>
          <p:cNvSpPr>
            <a:spLocks noGrp="1"/>
          </p:cNvSpPr>
          <p:nvPr>
            <p:ph type="body" sz="quarter" idx="15" hasCustomPrompt="1"/>
          </p:nvPr>
        </p:nvSpPr>
        <p:spPr>
          <a:xfrm>
            <a:off x="1904972" y="1200192"/>
            <a:ext cx="5315870" cy="276566"/>
          </a:xfrm>
          <a:prstGeom prst="rect">
            <a:avLst/>
          </a:prstGeom>
        </p:spPr>
        <p:txBody>
          <a:bodyPr lIns="90757" tIns="45336" rIns="90757" bIns="45336" anchor="t"/>
          <a:lstStyle>
            <a:lvl1pPr marL="0" algn="ctr" defTabSz="906551" rtl="0" eaLnBrk="1" latinLnBrk="0" hangingPunct="1">
              <a:lnSpc>
                <a:spcPct val="125000"/>
              </a:lnSpc>
              <a:defRPr lang="en-US" sz="750" b="0" i="0" kern="1200" noProof="0" dirty="0" smtClean="0">
                <a:solidFill>
                  <a:schemeClr val="bg2"/>
                </a:solidFill>
                <a:latin typeface="PT Sans" panose="020B0503020203020204" pitchFamily="34" charset="0"/>
                <a:ea typeface="Roboto Light" panose="02000000000000000000" pitchFamily="2" charset="0"/>
                <a:cs typeface="PT Sans" panose="020B0503020203020204" pitchFamily="34" charset="0"/>
              </a:defRPr>
            </a:lvl1pPr>
          </a:lstStyle>
          <a:p>
            <a:pPr lvl="0"/>
            <a:r>
              <a:rPr lang="en-US" noProof="0" dirty="0"/>
              <a:t>Some subtitle text about your company</a:t>
            </a:r>
          </a:p>
        </p:txBody>
      </p:sp>
      <p:sp>
        <p:nvSpPr>
          <p:cNvPr id="13" name="12 Marcador de texto"/>
          <p:cNvSpPr>
            <a:spLocks noGrp="1"/>
          </p:cNvSpPr>
          <p:nvPr>
            <p:ph type="body" sz="quarter" idx="13" hasCustomPrompt="1"/>
          </p:nvPr>
        </p:nvSpPr>
        <p:spPr>
          <a:xfrm>
            <a:off x="267951" y="267845"/>
            <a:ext cx="8589912" cy="473313"/>
          </a:xfrm>
          <a:prstGeom prst="rect">
            <a:avLst/>
          </a:prstGeom>
        </p:spPr>
        <p:txBody>
          <a:bodyPr lIns="90757" tIns="45336" rIns="90757" bIns="45336" anchor="ctr"/>
          <a:lstStyle>
            <a:lvl1pPr marL="0" algn="ctr" defTabSz="906551" rtl="0" eaLnBrk="1" latinLnBrk="0" hangingPunct="1">
              <a:defRPr lang="en-US" sz="2250" b="0" kern="1200" noProof="0" dirty="0" smtClean="0">
                <a:solidFill>
                  <a:schemeClr val="tx2"/>
                </a:solidFill>
                <a:latin typeface="Oswald" panose="02000503000000000000" pitchFamily="2" charset="0"/>
                <a:ea typeface="Roboto Light" panose="02000000000000000000" pitchFamily="2" charset="0"/>
                <a:cs typeface="Oswald" panose="02000503000000000000" pitchFamily="2" charset="0"/>
              </a:defRPr>
            </a:lvl1pPr>
          </a:lstStyle>
          <a:p>
            <a:pPr lvl="0"/>
            <a:r>
              <a:rPr lang="en-US" noProof="0" dirty="0"/>
              <a:t>YOUR TITLE GOES HERE</a:t>
            </a:r>
          </a:p>
        </p:txBody>
      </p:sp>
      <p:cxnSp>
        <p:nvCxnSpPr>
          <p:cNvPr id="19" name="18 Conector recto"/>
          <p:cNvCxnSpPr/>
          <p:nvPr userDrawn="1"/>
        </p:nvCxnSpPr>
        <p:spPr>
          <a:xfrm>
            <a:off x="3406917" y="970675"/>
            <a:ext cx="2311981" cy="0"/>
          </a:xfrm>
          <a:prstGeom prst="line">
            <a:avLst/>
          </a:prstGeom>
          <a:ln w="19050">
            <a:solidFill>
              <a:srgbClr val="CBD0D7"/>
            </a:solidFill>
          </a:ln>
        </p:spPr>
        <p:style>
          <a:lnRef idx="1">
            <a:schemeClr val="accent1"/>
          </a:lnRef>
          <a:fillRef idx="0">
            <a:schemeClr val="accent1"/>
          </a:fillRef>
          <a:effectRef idx="0">
            <a:schemeClr val="accent1"/>
          </a:effectRef>
          <a:fontRef idx="minor">
            <a:schemeClr val="tx1"/>
          </a:fontRef>
        </p:style>
      </p:cxnSp>
      <p:sp>
        <p:nvSpPr>
          <p:cNvPr id="21" name="20 Rectángulo"/>
          <p:cNvSpPr/>
          <p:nvPr userDrawn="1"/>
        </p:nvSpPr>
        <p:spPr bwMode="auto">
          <a:xfrm>
            <a:off x="4176550" y="954477"/>
            <a:ext cx="772714" cy="32396"/>
          </a:xfrm>
          <a:prstGeom prst="rect">
            <a:avLst/>
          </a:prstGeom>
          <a:solidFill>
            <a:schemeClr val="accent1"/>
          </a:solidFill>
          <a:ln>
            <a:noFill/>
          </a:ln>
          <a:extLst/>
        </p:spPr>
        <p:txBody>
          <a:bodyPr lIns="0" tIns="0" rIns="0" bIns="0" rtlCol="0" anchor="ctr"/>
          <a:lstStyle/>
          <a:p>
            <a:pPr algn="ctr"/>
            <a:endParaRPr lang="es-SV" sz="675" dirty="0"/>
          </a:p>
        </p:txBody>
      </p:sp>
    </p:spTree>
    <p:extLst>
      <p:ext uri="{BB962C8B-B14F-4D97-AF65-F5344CB8AC3E}">
        <p14:creationId xmlns:p14="http://schemas.microsoft.com/office/powerpoint/2010/main" val="184613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8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16" presetClass="entr" presetSubtype="37"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1140"/>
                            </p:stCondLst>
                            <p:childTnLst>
                              <p:par>
                                <p:cTn id="17" presetID="10" presetClass="entr" presetSubtype="0"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3" grpId="0">
        <p:tmplLst>
          <p:tmpl>
            <p:tnLst>
              <p:par>
                <p:cTn presetID="10" presetClass="entr" presetSubtype="0" fill="hold" nodeType="withEffect">
                  <p:stCondLst>
                    <p:cond delay="0"/>
                  </p:stCondLst>
                  <p:iterate type="lt">
                    <p:tmPct val="8000"/>
                  </p:iterate>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 type 1">
    <p:spTree>
      <p:nvGrpSpPr>
        <p:cNvPr id="1" name=""/>
        <p:cNvGrpSpPr/>
        <p:nvPr/>
      </p:nvGrpSpPr>
      <p:grpSpPr>
        <a:xfrm>
          <a:off x="0" y="0"/>
          <a:ext cx="0" cy="0"/>
          <a:chOff x="0" y="0"/>
          <a:chExt cx="0" cy="0"/>
        </a:xfrm>
      </p:grpSpPr>
      <p:sp>
        <p:nvSpPr>
          <p:cNvPr id="20" name="12 Marcador de texto"/>
          <p:cNvSpPr>
            <a:spLocks noGrp="1"/>
          </p:cNvSpPr>
          <p:nvPr>
            <p:ph type="body" sz="quarter" idx="15" hasCustomPrompt="1"/>
          </p:nvPr>
        </p:nvSpPr>
        <p:spPr>
          <a:xfrm>
            <a:off x="267951" y="1200192"/>
            <a:ext cx="2311981" cy="276566"/>
          </a:xfrm>
          <a:prstGeom prst="rect">
            <a:avLst/>
          </a:prstGeom>
        </p:spPr>
        <p:txBody>
          <a:bodyPr lIns="90757" tIns="45336" rIns="90757" bIns="45336" anchor="t"/>
          <a:lstStyle>
            <a:lvl1pPr marL="0" algn="l" defTabSz="906551" rtl="0" eaLnBrk="1" latinLnBrk="0" hangingPunct="1">
              <a:lnSpc>
                <a:spcPct val="125000"/>
              </a:lnSpc>
              <a:defRPr lang="en-US" sz="750" b="0" i="0" kern="1200" noProof="0" dirty="0" smtClean="0">
                <a:solidFill>
                  <a:schemeClr val="bg2"/>
                </a:solidFill>
                <a:latin typeface="PT Sans" panose="020B0503020203020204" pitchFamily="34" charset="0"/>
                <a:ea typeface="Roboto Light" panose="02000000000000000000" pitchFamily="2" charset="0"/>
                <a:cs typeface="PT Sans" panose="020B0503020203020204" pitchFamily="34" charset="0"/>
              </a:defRPr>
            </a:lvl1pPr>
          </a:lstStyle>
          <a:p>
            <a:pPr lvl="0"/>
            <a:r>
              <a:rPr lang="en-US" noProof="0" dirty="0"/>
              <a:t>Some subtitle text about your company</a:t>
            </a:r>
          </a:p>
        </p:txBody>
      </p:sp>
      <p:sp>
        <p:nvSpPr>
          <p:cNvPr id="6" name="5 Marcador de número de diapositiva"/>
          <p:cNvSpPr>
            <a:spLocks noGrp="1"/>
          </p:cNvSpPr>
          <p:nvPr>
            <p:ph type="sldNum" sz="quarter" idx="12"/>
          </p:nvPr>
        </p:nvSpPr>
        <p:spPr>
          <a:xfrm>
            <a:off x="8529412" y="6516782"/>
            <a:ext cx="354307" cy="269115"/>
          </a:xfrm>
          <a:prstGeom prst="rect">
            <a:avLst/>
          </a:prstGeom>
        </p:spPr>
        <p:txBody>
          <a:bodyPr lIns="181268" tIns="90674" rIns="181268" bIns="90674"/>
          <a:lstStyle>
            <a:lvl1pPr algn="ctr">
              <a:defRPr sz="750">
                <a:solidFill>
                  <a:schemeClr val="bg2"/>
                </a:solidFill>
                <a:latin typeface="PT Sans" panose="020B0503020203020204" pitchFamily="34" charset="0"/>
                <a:ea typeface="Roboto Light" panose="02000000000000000000" pitchFamily="2" charset="0"/>
                <a:cs typeface="PT Sans" panose="020B0503020203020204" pitchFamily="34" charset="0"/>
              </a:defRPr>
            </a:lvl1pPr>
          </a:lstStyle>
          <a:p>
            <a:pPr defTabSz="679486"/>
            <a:fld id="{597BFFA6-61B1-4984-983B-9D1AEC0ED12D}" type="slidenum">
              <a:rPr lang="es-SV" smtClean="0"/>
              <a:pPr defTabSz="679486"/>
              <a:t>‹#›</a:t>
            </a:fld>
            <a:endParaRPr lang="es-SV" dirty="0"/>
          </a:p>
        </p:txBody>
      </p:sp>
      <p:sp>
        <p:nvSpPr>
          <p:cNvPr id="13" name="12 Marcador de texto"/>
          <p:cNvSpPr>
            <a:spLocks noGrp="1"/>
          </p:cNvSpPr>
          <p:nvPr>
            <p:ph type="body" sz="quarter" idx="13" hasCustomPrompt="1"/>
          </p:nvPr>
        </p:nvSpPr>
        <p:spPr>
          <a:xfrm>
            <a:off x="267951" y="267845"/>
            <a:ext cx="8589912" cy="473313"/>
          </a:xfrm>
          <a:prstGeom prst="rect">
            <a:avLst/>
          </a:prstGeom>
        </p:spPr>
        <p:txBody>
          <a:bodyPr lIns="90757" tIns="45336" rIns="90757" bIns="45336" anchor="ctr"/>
          <a:lstStyle>
            <a:lvl1pPr marL="0" algn="l" defTabSz="906551" rtl="0" eaLnBrk="1" latinLnBrk="0" hangingPunct="1">
              <a:defRPr lang="en-US" sz="2250" b="0" kern="1200" noProof="0" dirty="0" smtClean="0">
                <a:solidFill>
                  <a:schemeClr val="tx2"/>
                </a:solidFill>
                <a:latin typeface="Oswald" panose="02000503000000000000" pitchFamily="2" charset="0"/>
                <a:ea typeface="Roboto Light" panose="02000000000000000000" pitchFamily="2" charset="0"/>
                <a:cs typeface="Oswald" panose="02000503000000000000" pitchFamily="2" charset="0"/>
              </a:defRPr>
            </a:lvl1pPr>
          </a:lstStyle>
          <a:p>
            <a:pPr lvl="0"/>
            <a:r>
              <a:rPr lang="en-US" noProof="0" dirty="0"/>
              <a:t>YOUR TITLE GOES HERE</a:t>
            </a:r>
          </a:p>
        </p:txBody>
      </p:sp>
      <p:cxnSp>
        <p:nvCxnSpPr>
          <p:cNvPr id="19" name="18 Conector recto"/>
          <p:cNvCxnSpPr/>
          <p:nvPr userDrawn="1"/>
        </p:nvCxnSpPr>
        <p:spPr>
          <a:xfrm>
            <a:off x="267951" y="970675"/>
            <a:ext cx="2311981" cy="0"/>
          </a:xfrm>
          <a:prstGeom prst="line">
            <a:avLst/>
          </a:prstGeom>
          <a:ln w="19050">
            <a:solidFill>
              <a:srgbClr val="CBD0D7"/>
            </a:solidFill>
          </a:ln>
        </p:spPr>
        <p:style>
          <a:lnRef idx="1">
            <a:schemeClr val="accent1"/>
          </a:lnRef>
          <a:fillRef idx="0">
            <a:schemeClr val="accent1"/>
          </a:fillRef>
          <a:effectRef idx="0">
            <a:schemeClr val="accent1"/>
          </a:effectRef>
          <a:fontRef idx="minor">
            <a:schemeClr val="tx1"/>
          </a:fontRef>
        </p:style>
      </p:cxnSp>
      <p:sp>
        <p:nvSpPr>
          <p:cNvPr id="21" name="20 Rectángulo"/>
          <p:cNvSpPr/>
          <p:nvPr userDrawn="1"/>
        </p:nvSpPr>
        <p:spPr bwMode="auto">
          <a:xfrm>
            <a:off x="267951" y="954477"/>
            <a:ext cx="772714" cy="32396"/>
          </a:xfrm>
          <a:prstGeom prst="rect">
            <a:avLst/>
          </a:prstGeom>
          <a:solidFill>
            <a:schemeClr val="accent1"/>
          </a:solidFill>
          <a:ln>
            <a:noFill/>
          </a:ln>
          <a:extLst/>
        </p:spPr>
        <p:txBody>
          <a:bodyPr lIns="0" tIns="0" rIns="0" bIns="0" rtlCol="0" anchor="ctr"/>
          <a:lstStyle/>
          <a:p>
            <a:pPr algn="ctr"/>
            <a:endParaRPr lang="es-SV" sz="675" dirty="0"/>
          </a:p>
        </p:txBody>
      </p:sp>
      <p:grpSp>
        <p:nvGrpSpPr>
          <p:cNvPr id="4" name="3 Grupo"/>
          <p:cNvGrpSpPr>
            <a:grpSpLocks noChangeAspect="1"/>
          </p:cNvGrpSpPr>
          <p:nvPr userDrawn="1"/>
        </p:nvGrpSpPr>
        <p:grpSpPr>
          <a:xfrm>
            <a:off x="8852494" y="6535184"/>
            <a:ext cx="174223" cy="232311"/>
            <a:chOff x="9447488" y="6048704"/>
            <a:chExt cx="1800000" cy="1800200"/>
          </a:xfrm>
        </p:grpSpPr>
        <p:sp>
          <p:nvSpPr>
            <p:cNvPr id="2" name="1 Elipse"/>
            <p:cNvSpPr>
              <a:spLocks noChangeAspect="1"/>
            </p:cNvSpPr>
            <p:nvPr userDrawn="1"/>
          </p:nvSpPr>
          <p:spPr bwMode="auto">
            <a:xfrm>
              <a:off x="9447488" y="6048704"/>
              <a:ext cx="1800000" cy="1800200"/>
            </a:xfrm>
            <a:prstGeom prst="ellipse">
              <a:avLst/>
            </a:prstGeom>
            <a:noFill/>
            <a:ln>
              <a:solidFill>
                <a:srgbClr val="6C6C6C"/>
              </a:solidFill>
            </a:ln>
            <a:extLst/>
          </p:spPr>
          <p:txBody>
            <a:bodyPr lIns="0" tIns="0" rIns="0" bIns="0" rtlCol="0" anchor="ctr"/>
            <a:lstStyle/>
            <a:p>
              <a:pPr algn="ctr"/>
              <a:endParaRPr lang="es-SV" sz="675"/>
            </a:p>
          </p:txBody>
        </p:sp>
        <p:sp>
          <p:nvSpPr>
            <p:cNvPr id="3" name="2 Cheurón">
              <a:hlinkClick r:id="" action="ppaction://hlinkshowjump?jump=nextslide"/>
            </p:cNvPr>
            <p:cNvSpPr/>
            <p:nvPr userDrawn="1"/>
          </p:nvSpPr>
          <p:spPr bwMode="auto">
            <a:xfrm>
              <a:off x="10015172" y="6481483"/>
              <a:ext cx="719978" cy="934645"/>
            </a:xfrm>
            <a:prstGeom prst="chevron">
              <a:avLst>
                <a:gd name="adj" fmla="val 84396"/>
              </a:avLst>
            </a:prstGeom>
            <a:solidFill>
              <a:srgbClr val="6C6C6C"/>
            </a:solidFill>
            <a:ln>
              <a:noFill/>
            </a:ln>
            <a:extLst/>
          </p:spPr>
          <p:txBody>
            <a:bodyPr lIns="0" tIns="0" rIns="0" bIns="0" rtlCol="0" anchor="ctr"/>
            <a:lstStyle/>
            <a:p>
              <a:pPr algn="ctr"/>
              <a:endParaRPr lang="es-SV" sz="675"/>
            </a:p>
          </p:txBody>
        </p:sp>
      </p:grpSp>
      <p:grpSp>
        <p:nvGrpSpPr>
          <p:cNvPr id="22" name="21 Grupo"/>
          <p:cNvGrpSpPr>
            <a:grpSpLocks noChangeAspect="1"/>
          </p:cNvGrpSpPr>
          <p:nvPr userDrawn="1"/>
        </p:nvGrpSpPr>
        <p:grpSpPr>
          <a:xfrm>
            <a:off x="8386413" y="6535184"/>
            <a:ext cx="174223" cy="232311"/>
            <a:chOff x="9447488" y="6048704"/>
            <a:chExt cx="1800000" cy="1800200"/>
          </a:xfrm>
        </p:grpSpPr>
        <p:sp>
          <p:nvSpPr>
            <p:cNvPr id="23" name="22 Elipse"/>
            <p:cNvSpPr>
              <a:spLocks noChangeAspect="1"/>
            </p:cNvSpPr>
            <p:nvPr userDrawn="1"/>
          </p:nvSpPr>
          <p:spPr bwMode="auto">
            <a:xfrm>
              <a:off x="9447488" y="6048704"/>
              <a:ext cx="1800000" cy="1800200"/>
            </a:xfrm>
            <a:prstGeom prst="ellipse">
              <a:avLst/>
            </a:prstGeom>
            <a:noFill/>
            <a:ln>
              <a:solidFill>
                <a:srgbClr val="6C6C6C"/>
              </a:solidFill>
            </a:ln>
            <a:extLst/>
          </p:spPr>
          <p:txBody>
            <a:bodyPr lIns="0" tIns="0" rIns="0" bIns="0" rtlCol="0" anchor="ctr"/>
            <a:lstStyle/>
            <a:p>
              <a:pPr algn="ctr"/>
              <a:endParaRPr lang="es-SV" sz="675"/>
            </a:p>
          </p:txBody>
        </p:sp>
        <p:sp>
          <p:nvSpPr>
            <p:cNvPr id="24" name="23 Cheurón">
              <a:hlinkClick r:id="" action="ppaction://hlinkshowjump?jump=previousslide"/>
            </p:cNvPr>
            <p:cNvSpPr/>
            <p:nvPr userDrawn="1"/>
          </p:nvSpPr>
          <p:spPr bwMode="auto">
            <a:xfrm flipH="1">
              <a:off x="9959826" y="6481483"/>
              <a:ext cx="719978" cy="934645"/>
            </a:xfrm>
            <a:prstGeom prst="chevron">
              <a:avLst>
                <a:gd name="adj" fmla="val 84396"/>
              </a:avLst>
            </a:prstGeom>
            <a:solidFill>
              <a:srgbClr val="6C6C6C"/>
            </a:solidFill>
            <a:ln>
              <a:noFill/>
            </a:ln>
            <a:extLst/>
          </p:spPr>
          <p:txBody>
            <a:bodyPr lIns="0" tIns="0" rIns="0" bIns="0" rtlCol="0" anchor="ctr"/>
            <a:lstStyle/>
            <a:p>
              <a:pPr algn="ctr"/>
              <a:endParaRPr lang="es-SV" sz="675"/>
            </a:p>
          </p:txBody>
        </p:sp>
      </p:grpSp>
      <p:cxnSp>
        <p:nvCxnSpPr>
          <p:cNvPr id="15" name="14 Conector recto"/>
          <p:cNvCxnSpPr/>
          <p:nvPr userDrawn="1"/>
        </p:nvCxnSpPr>
        <p:spPr>
          <a:xfrm>
            <a:off x="167422" y="6654853"/>
            <a:ext cx="8218991" cy="0"/>
          </a:xfrm>
          <a:prstGeom prst="line">
            <a:avLst/>
          </a:prstGeom>
          <a:ln w="9525">
            <a:solidFill>
              <a:srgbClr val="6C6C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2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8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140"/>
                            </p:stCondLst>
                            <p:childTnLst>
                              <p:par>
                                <p:cTn id="17" presetID="10" presetClass="entr" presetSubtype="0"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6" grpId="0"/>
      <p:bldP spid="13" grpId="0">
        <p:tmplLst>
          <p:tmpl>
            <p:tnLst>
              <p:par>
                <p:cTn presetID="10" presetClass="entr" presetSubtype="0" fill="hold" nodeType="withEffect">
                  <p:stCondLst>
                    <p:cond delay="0"/>
                  </p:stCondLst>
                  <p:iterate type="lt">
                    <p:tmPct val="8000"/>
                  </p:iterate>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aşlık Slayt">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5"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6"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s-ES" dirty="0"/>
          </a:p>
        </p:txBody>
      </p:sp>
    </p:spTree>
    <p:extLst>
      <p:ext uri="{BB962C8B-B14F-4D97-AF65-F5344CB8AC3E}">
        <p14:creationId xmlns:p14="http://schemas.microsoft.com/office/powerpoint/2010/main" val="2673972627"/>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fontAlgn="base">
              <a:spcBef>
                <a:spcPct val="0"/>
              </a:spcBef>
              <a:spcAft>
                <a:spcPct val="0"/>
              </a:spcAft>
              <a:defRPr/>
            </a:pPr>
            <a:fld id="{03A0967D-8F69-49C8-8B1E-CBD7754E1FEC}" type="datetime1">
              <a:rPr lang="tr-TR" b="1" smtClean="0">
                <a:latin typeface="Times New Roman" pitchFamily="18" charset="0"/>
              </a:rPr>
              <a:t>26.11.2024</a:t>
            </a:fld>
            <a:endParaRPr lang="en-US" b="1">
              <a:latin typeface="Times New Roman" pitchFamily="18" charset="0"/>
            </a:endParaRPr>
          </a:p>
        </p:txBody>
      </p:sp>
      <p:sp>
        <p:nvSpPr>
          <p:cNvPr id="5" name="Footer Placeholder 4"/>
          <p:cNvSpPr>
            <a:spLocks noGrp="1"/>
          </p:cNvSpPr>
          <p:nvPr>
            <p:ph type="ftr" sz="quarter" idx="11"/>
          </p:nvPr>
        </p:nvSpPr>
        <p:spPr>
          <a:xfrm>
            <a:off x="1900237" y="5410202"/>
            <a:ext cx="3843665" cy="365125"/>
          </a:xfrm>
        </p:spPr>
        <p:txBody>
          <a:body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12"/>
          </p:nvPr>
        </p:nvSpPr>
        <p:spPr>
          <a:xfrm>
            <a:off x="7915603" y="5410200"/>
            <a:ext cx="578317" cy="365125"/>
          </a:xfrm>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359675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smtClean="0"/>
              <a:t>Asıl başlık stili için tıklatın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fontAlgn="base">
              <a:spcBef>
                <a:spcPct val="0"/>
              </a:spcBef>
              <a:spcAft>
                <a:spcPct val="0"/>
              </a:spcAft>
              <a:defRPr/>
            </a:pPr>
            <a:fld id="{5B3EDA95-FD6B-47FB-AE10-E38D1C8D8210}" type="datetime1">
              <a:rPr lang="tr-TR" b="1" smtClean="0">
                <a:latin typeface="Times New Roman" pitchFamily="18" charset="0"/>
              </a:rPr>
              <a:t>26.11.2024</a:t>
            </a:fld>
            <a:endParaRPr lang="en-US" b="1">
              <a:latin typeface="Times New Roman" pitchFamily="18" charset="0"/>
            </a:endParaRPr>
          </a:p>
        </p:txBody>
      </p:sp>
      <p:sp>
        <p:nvSpPr>
          <p:cNvPr id="50" name="Footer Placeholder 4"/>
          <p:cNvSpPr>
            <a:spLocks noGrp="1"/>
          </p:cNvSpPr>
          <p:nvPr>
            <p:ph type="ftr" sz="quarter" idx="11"/>
          </p:nvPr>
        </p:nvSpPr>
        <p:spPr>
          <a:xfrm>
            <a:off x="856059" y="5883276"/>
            <a:ext cx="4679482" cy="365125"/>
          </a:xfrm>
        </p:spPr>
        <p:txBody>
          <a:bodyPr/>
          <a:lstStyle/>
          <a:p>
            <a:pPr fontAlgn="base">
              <a:spcBef>
                <a:spcPct val="0"/>
              </a:spcBef>
              <a:spcAft>
                <a:spcPct val="0"/>
              </a:spcAft>
              <a:defRPr/>
            </a:pPr>
            <a:endParaRPr lang="en-US" b="1">
              <a:solidFill>
                <a:prstClr val="black">
                  <a:tint val="75000"/>
                </a:prstClr>
              </a:solidFill>
            </a:endParaRPr>
          </a:p>
        </p:txBody>
      </p:sp>
      <p:sp>
        <p:nvSpPr>
          <p:cNvPr id="51" name="Slide Number Placeholder 5"/>
          <p:cNvSpPr>
            <a:spLocks noGrp="1"/>
          </p:cNvSpPr>
          <p:nvPr>
            <p:ph type="sldNum" sz="quarter" idx="12"/>
          </p:nvPr>
        </p:nvSpPr>
        <p:spPr>
          <a:xfrm>
            <a:off x="7707241" y="5883275"/>
            <a:ext cx="578317" cy="365125"/>
          </a:xfrm>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368138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fld id="{DAF05107-8F7C-4D43-83CF-2D5683E2D857}" type="datetime1">
              <a:rPr lang="tr-TR" b="1" smtClean="0">
                <a:latin typeface="Times New Roman" pitchFamily="18" charset="0"/>
              </a:rPr>
              <a:t>26.11.2024</a:t>
            </a:fld>
            <a:endParaRPr lang="en-US" b="1">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68102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F10106A6-65CF-4F0F-AB59-60CAF7A9E661}" type="datetime1">
              <a:rPr lang="tr-TR" smtClean="0"/>
              <a:t>26.11.2024</a:t>
            </a:fld>
            <a:endParaRPr lang="tr-T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dirty="0">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pPr>
              <a:defRPr/>
            </a:pPr>
            <a:fld id="{2BB60DD6-54D1-4865-A949-D0645FB03A24}" type="slidenum">
              <a:rPr lang="es-ES" smtClean="0"/>
              <a:pPr>
                <a:defRPr/>
              </a:pPr>
              <a:t>‹#›</a:t>
            </a:fld>
            <a:endParaRPr lang="es-ES"/>
          </a:p>
        </p:txBody>
      </p:sp>
    </p:spTree>
    <p:extLst>
      <p:ext uri="{BB962C8B-B14F-4D97-AF65-F5344CB8AC3E}">
        <p14:creationId xmlns:p14="http://schemas.microsoft.com/office/powerpoint/2010/main" val="354164860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9CF90842-845C-4CBA-B146-80357C80A89B}"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47925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56058" y="3073398"/>
            <a:ext cx="3658793"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3073398"/>
            <a:ext cx="3656408"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521DCDF3-D61F-4672-B01A-68087B58ABD5}" type="datetime1">
              <a:rPr lang="tr-TR" b="1" smtClean="0">
                <a:latin typeface="Times New Roman" pitchFamily="18" charset="0"/>
              </a:rPr>
              <a:t>26.11.2024</a:t>
            </a:fld>
            <a:endParaRPr lang="en-US" b="1">
              <a:latin typeface="Times New Roman" pitchFamily="18"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826606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8610F2F1-D439-4768-AE6E-450C181CA8E2}" type="datetime1">
              <a:rPr lang="tr-TR" b="1" smtClean="0">
                <a:latin typeface="Times New Roman" pitchFamily="18" charset="0"/>
              </a:rPr>
              <a:t>26.11.2024</a:t>
            </a:fld>
            <a:endParaRPr lang="en-US" b="1">
              <a:latin typeface="Times New Roman" pitchFamily="18"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105979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1F3421F8-5CC5-4450-90CD-D5ED143858F0}" type="datetime1">
              <a:rPr lang="tr-TR" b="1" smtClean="0">
                <a:latin typeface="Times New Roman" pitchFamily="18" charset="0"/>
              </a:rPr>
              <a:t>26.11.2024</a:t>
            </a:fld>
            <a:endParaRPr lang="en-US" b="1">
              <a:latin typeface="Times New Roman" pitchFamily="18"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08302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A21CEEDC-09D7-407A-BE28-86800920D07A}"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15841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74F3975C-0D14-48A7-B6DD-361F5B043384}"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2833443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71C0997D-10F4-42AF-B108-128DA19A7831}"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3565944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40C874F8-18D0-4F6B-B167-CB9B3FADD0B2}"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997938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36C1C7F5-6820-486C-865D-1351D695E5C0}"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7558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fld id="{C2EFD20A-4646-4CA6-AA23-AA89527C267F}" type="datetime1">
              <a:rPr lang="tr-TR" b="1" smtClean="0">
                <a:latin typeface="Times New Roman" pitchFamily="18" charset="0"/>
              </a:rPr>
              <a:t>26.11.2024</a:t>
            </a:fld>
            <a:endParaRPr lang="en-US" b="1">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01997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lvl1pPr>
          </a:lstStyle>
          <a:p>
            <a:fld id="{27E9AE23-5BAB-4217-A1A4-BE96301564A8}" type="datetime1">
              <a:rPr lang="tr-TR" smtClean="0"/>
              <a:t>26.11.2024</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2863760633"/>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fontAlgn="base">
              <a:spcBef>
                <a:spcPct val="0"/>
              </a:spcBef>
              <a:spcAft>
                <a:spcPct val="0"/>
              </a:spcAft>
              <a:defRPr/>
            </a:pPr>
            <a:fld id="{6133FA2D-3827-43E8-ABB7-9810D1C6CD8F}" type="datetime1">
              <a:rPr lang="tr-TR" b="1" smtClean="0">
                <a:latin typeface="Times New Roman" pitchFamily="18" charset="0"/>
              </a:rPr>
              <a:t>26.11.2024</a:t>
            </a:fld>
            <a:endParaRPr lang="en-US" b="1">
              <a:latin typeface="Times New Roman" pitchFamily="18"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376092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fontAlgn="base">
              <a:spcBef>
                <a:spcPct val="0"/>
              </a:spcBef>
              <a:spcAft>
                <a:spcPct val="0"/>
              </a:spcAft>
              <a:defRPr/>
            </a:pPr>
            <a:fld id="{0F371BDF-CBA6-4F24-A368-B750B8EECB06}" type="datetime1">
              <a:rPr lang="tr-TR" b="1" smtClean="0">
                <a:latin typeface="Times New Roman" pitchFamily="18" charset="0"/>
              </a:rPr>
              <a:t>26.11.2024</a:t>
            </a:fld>
            <a:endParaRPr lang="en-US" b="1">
              <a:latin typeface="Times New Roman" pitchFamily="18" charset="0"/>
            </a:endParaRPr>
          </a:p>
        </p:txBody>
      </p:sp>
      <p:sp>
        <p:nvSpPr>
          <p:cNvPr id="4" name="Footer Placeholder 3"/>
          <p:cNvSpPr>
            <a:spLocks noGrp="1"/>
          </p:cNvSpPr>
          <p:nvPr>
            <p:ph type="ftr" sz="quarter" idx="11"/>
          </p:nvPr>
        </p:nvSpPr>
        <p:spPr/>
        <p:txBody>
          <a:bodyPr/>
          <a:lstStyle>
            <a:lvl1pPr>
              <a:defRPr cap="all" baseline="0"/>
            </a:lvl1pPr>
          </a:lstStyle>
          <a:p>
            <a:pPr fontAlgn="base">
              <a:spcBef>
                <a:spcPct val="0"/>
              </a:spcBef>
              <a:spcAft>
                <a:spcPct val="0"/>
              </a:spcAft>
              <a:defRPr/>
            </a:pPr>
            <a:endParaRPr lang="en-US" b="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3819452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FC71C0CE-163B-4BD1-BF07-8B546FBAD6F9}" type="datetime1">
              <a:rPr lang="tr-TR" b="1" smtClean="0">
                <a:latin typeface="Times New Roman" pitchFamily="18" charset="0"/>
              </a:rPr>
              <a:t>26.11.2024</a:t>
            </a:fld>
            <a:endParaRPr lang="en-US" b="1">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1974908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2EA06CF7-B6FD-4937-9D13-1D4926143280}" type="datetime1">
              <a:rPr lang="tr-TR" b="1" smtClean="0">
                <a:latin typeface="Times New Roman" pitchFamily="18" charset="0"/>
              </a:rPr>
              <a:t>26.11.2024</a:t>
            </a:fld>
            <a:endParaRPr lang="en-US" b="1">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DFE5F60-1990-4606-AC4B-45D23C84BAB2}" type="slidenum">
              <a:rPr lang="en-US" b="1" smtClean="0">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276036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fld id="{279846C9-267E-4B6E-9B25-BE370B176E61}" type="datetime1">
              <a:rPr lang="tr-TR" smtClean="0"/>
              <a:t>26.11.2024</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fld id="{7C187138-6E71-4B9A-B690-21D73DB3BE0A}" type="slidenum">
              <a:rPr lang="tr-TR" smtClean="0"/>
              <a:t>‹#›</a:t>
            </a:fld>
            <a:endParaRPr lang="tr-TR"/>
          </a:p>
        </p:txBody>
      </p:sp>
    </p:spTree>
    <p:extLst>
      <p:ext uri="{BB962C8B-B14F-4D97-AF65-F5344CB8AC3E}">
        <p14:creationId xmlns:p14="http://schemas.microsoft.com/office/powerpoint/2010/main" val="156300640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fld id="{2966E3D2-E982-4E6C-825A-C35333AAAA94}" type="datetime1">
              <a:rPr lang="tr-TR" smtClean="0"/>
              <a:t>26.11.2024</a:t>
            </a:fld>
            <a:endParaRPr lang="tr-T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dirty="0">
              <a:solidFill>
                <a:srgbClr val="000066"/>
              </a:solidFill>
            </a:endParaRPr>
          </a:p>
        </p:txBody>
      </p:sp>
      <p:sp>
        <p:nvSpPr>
          <p:cNvPr id="9" name="Slide Number Placeholder 5"/>
          <p:cNvSpPr>
            <a:spLocks noGrp="1"/>
          </p:cNvSpPr>
          <p:nvPr>
            <p:ph type="sldNum" sz="quarter" idx="12"/>
          </p:nvPr>
        </p:nvSpPr>
        <p:spPr/>
        <p:txBody>
          <a:bodyPr/>
          <a:lstStyle>
            <a:lvl1pPr>
              <a:defRPr/>
            </a:lvl1pPr>
          </a:lstStyle>
          <a:p>
            <a:pPr>
              <a:defRPr/>
            </a:pPr>
            <a:fld id="{676AA040-10B5-40FB-ADAF-2FAAB68BAE37}" type="slidenum">
              <a:rPr lang="es-ES" smtClean="0"/>
              <a:pPr>
                <a:defRPr/>
              </a:pPr>
              <a:t>‹#›</a:t>
            </a:fld>
            <a:endParaRPr lang="es-ES"/>
          </a:p>
        </p:txBody>
      </p:sp>
    </p:spTree>
    <p:extLst>
      <p:ext uri="{BB962C8B-B14F-4D97-AF65-F5344CB8AC3E}">
        <p14:creationId xmlns:p14="http://schemas.microsoft.com/office/powerpoint/2010/main" val="238801925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fld id="{C08194E7-824D-41EB-BB54-4A63EA96E981}" type="datetime1">
              <a:rPr lang="tr-TR" smtClean="0"/>
              <a:t>26.11.2024</a:t>
            </a:fld>
            <a:endParaRPr lang="tr-TR"/>
          </a:p>
        </p:txBody>
      </p:sp>
      <p:sp>
        <p:nvSpPr>
          <p:cNvPr id="4" name="Footer Placeholder 4"/>
          <p:cNvSpPr>
            <a:spLocks noGrp="1"/>
          </p:cNvSpPr>
          <p:nvPr>
            <p:ph type="ftr" sz="quarter" idx="11"/>
          </p:nvPr>
        </p:nvSpPr>
        <p:spPr/>
        <p:txBody>
          <a:bodyPr/>
          <a:lstStyle>
            <a:lvl1pPr>
              <a:defRPr/>
            </a:lvl1pPr>
          </a:lstStyle>
          <a:p>
            <a:endParaRPr lang="tr-T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57194658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4F7E2EE-2FFF-48B2-84F7-D6F4D5C5B63B}" type="datetime1">
              <a:rPr lang="tr-TR" smtClean="0"/>
              <a:t>26.11.2024</a:t>
            </a:fld>
            <a:endParaRPr lang="tr-TR"/>
          </a:p>
        </p:txBody>
      </p:sp>
      <p:sp>
        <p:nvSpPr>
          <p:cNvPr id="3" name="Footer Placeholder 4"/>
          <p:cNvSpPr>
            <a:spLocks noGrp="1"/>
          </p:cNvSpPr>
          <p:nvPr>
            <p:ph type="ftr" sz="quarter" idx="11"/>
          </p:nvPr>
        </p:nvSpPr>
        <p:spPr/>
        <p:txBody>
          <a:bodyPr/>
          <a:lstStyle>
            <a:lvl1pPr>
              <a:defRPr/>
            </a:lvl1pPr>
          </a:lstStyle>
          <a:p>
            <a:endParaRPr lang="tr-T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35629379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3"/>
          <p:cNvSpPr>
            <a:spLocks noGrp="1"/>
          </p:cNvSpPr>
          <p:nvPr>
            <p:ph type="dt" sz="half" idx="10"/>
          </p:nvPr>
        </p:nvSpPr>
        <p:spPr/>
        <p:txBody>
          <a:bodyPr/>
          <a:lstStyle>
            <a:lvl1pPr>
              <a:defRPr/>
            </a:lvl1pPr>
          </a:lstStyle>
          <a:p>
            <a:fld id="{90D11069-330D-45E5-8258-129C0F914733}" type="datetime1">
              <a:rPr lang="tr-TR" smtClean="0"/>
              <a:t>26.11.2024</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197487311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3"/>
          <p:cNvSpPr>
            <a:spLocks noGrp="1"/>
          </p:cNvSpPr>
          <p:nvPr>
            <p:ph type="dt" sz="half" idx="10"/>
          </p:nvPr>
        </p:nvSpPr>
        <p:spPr/>
        <p:txBody>
          <a:bodyPr/>
          <a:lstStyle>
            <a:lvl1pPr>
              <a:defRPr/>
            </a:lvl1pPr>
          </a:lstStyle>
          <a:p>
            <a:fld id="{89F815E3-D9FD-4A6F-A676-4F2324D4C489}" type="datetime1">
              <a:rPr lang="tr-TR" smtClean="0"/>
              <a:t>26.11.2024</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122294722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fld id="{7162EFDA-1A3A-4FEF-A17C-18A4F956E721}" type="datetime1">
              <a:rPr lang="tr-TR" smtClean="0"/>
              <a:t>26.11.2024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ＭＳ Ｐゴシック" charset="0"/>
                <a:cs typeface="ＭＳ Ｐゴシック" charset="0"/>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fontAlgn="base">
              <a:spcBef>
                <a:spcPct val="0"/>
              </a:spcBef>
              <a:spcAft>
                <a:spcPct val="0"/>
              </a:spcAft>
              <a:defRPr/>
            </a:pPr>
            <a:fld id="{CDE4EF1E-5786-44F2-9C44-8B3F4F2A3A30}"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144344747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675" r:id="rId16"/>
  </p:sldLayoutIdLst>
  <p:transition spd="slow">
    <p:cover/>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C753ED-C3DE-4CBE-A6CC-573D94D3FAD8}" type="datetime1">
              <a:rPr lang="tr-TR" smtClean="0"/>
              <a:t>26.11.2024</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12BECDE-E85B-43B1-BBF9-425A1EB6D143}" type="slidenum">
              <a:rPr lang="tr-TR" smtClean="0"/>
              <a:t>‹#›</a:t>
            </a:fld>
            <a:endParaRPr lang="tr-TR" dirty="0"/>
          </a:p>
        </p:txBody>
      </p:sp>
    </p:spTree>
    <p:extLst>
      <p:ext uri="{BB962C8B-B14F-4D97-AF65-F5344CB8AC3E}">
        <p14:creationId xmlns:p14="http://schemas.microsoft.com/office/powerpoint/2010/main" val="436665508"/>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ransition spd="slow">
    <p:cover/>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skur.gov.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comments" Target="../comments/comment2.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9.tmp"/><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comments" Target="../comments/comment3.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up 1"/>
          <p:cNvGrpSpPr/>
          <p:nvPr/>
        </p:nvGrpSpPr>
        <p:grpSpPr>
          <a:xfrm>
            <a:off x="1259632" y="2769230"/>
            <a:ext cx="6685967" cy="1739890"/>
            <a:chOff x="1259632" y="3429000"/>
            <a:chExt cx="6685967" cy="1739890"/>
          </a:xfrm>
        </p:grpSpPr>
        <p:sp>
          <p:nvSpPr>
            <p:cNvPr id="5" name="1 Başlık"/>
            <p:cNvSpPr txBox="1">
              <a:spLocks/>
            </p:cNvSpPr>
            <p:nvPr/>
          </p:nvSpPr>
          <p:spPr bwMode="auto">
            <a:xfrm>
              <a:off x="1734909" y="3429000"/>
              <a:ext cx="5796644" cy="173989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2400" b="1" u="none" cap="none" spc="0">
                  <a:ln w="18415" cmpd="sng">
                    <a:noFill/>
                    <a:prstDash val="solid"/>
                  </a:ln>
                  <a:solidFill>
                    <a:srgbClr val="172B61"/>
                  </a:solidFill>
                  <a:effectLst>
                    <a:outerShdw blurRad="63500" dir="3600000" algn="tl" rotWithShape="0">
                      <a:srgbClr val="000000">
                        <a:alpha val="7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eaLnBrk="1" fontAlgn="auto" hangingPunct="1">
                <a:spcAft>
                  <a:spcPts val="0"/>
                </a:spcAft>
                <a:defRPr/>
              </a:pPr>
              <a:r>
                <a:rPr lang="tr-TR" sz="32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İŞVERENLER İÇİN  ENGELLİLERE YÖNELİK  İŞKUR HİZMETLERİ</a:t>
              </a:r>
              <a:endParaRPr lang="tr-TR"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8" name="Düz Bağlayıcı 7"/>
            <p:cNvCxnSpPr/>
            <p:nvPr/>
          </p:nvCxnSpPr>
          <p:spPr>
            <a:xfrm>
              <a:off x="1320863" y="3429000"/>
              <a:ext cx="6624736"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259632" y="5157192"/>
              <a:ext cx="6624736"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335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p:nvPr/>
        </p:nvSpPr>
        <p:spPr>
          <a:xfrm>
            <a:off x="2138" y="2814328"/>
            <a:ext cx="3180195" cy="2613363"/>
          </a:xfrm>
          <a:prstGeom prst="rect">
            <a:avLst/>
          </a:prstGeom>
        </p:spPr>
        <p:txBody>
          <a:bodyPr wrap="square" lIns="90635" tIns="45317" rIns="90635" bIns="45317" numCol="1" anchor="ctr">
            <a:spAutoFit/>
          </a:bodyPr>
          <a:lstStyle/>
          <a:p>
            <a:pPr>
              <a:lnSpc>
                <a:spcPct val="114000"/>
              </a:lnSpc>
            </a:pPr>
            <a:r>
              <a:rPr lang="tr-TR" sz="1350" b="1" dirty="0" smtClean="0">
                <a:solidFill>
                  <a:schemeClr val="bg2">
                    <a:lumMod val="75000"/>
                  </a:schemeClr>
                </a:solidFill>
                <a:ea typeface="Segoe UI" panose="020B0502040204020203" pitchFamily="34" charset="0"/>
                <a:cs typeface="Helvetica" panose="020B0604020202020204" pitchFamily="34" charset="0"/>
              </a:rPr>
              <a:t>ÖZEL SEKTÖR İLANLARINA YÖNLENDİRME</a:t>
            </a:r>
            <a:r>
              <a:rPr lang="tr-TR" sz="1350" b="1" dirty="0" smtClean="0">
                <a:solidFill>
                  <a:srgbClr val="FF0000"/>
                </a:solidFill>
                <a:ea typeface="Segoe UI" panose="020B0502040204020203" pitchFamily="34" charset="0"/>
                <a:cs typeface="Helvetica" panose="020B0604020202020204" pitchFamily="34" charset="0"/>
              </a:rPr>
              <a:t> </a:t>
            </a:r>
            <a:endParaRPr lang="tr-TR" sz="1350" dirty="0">
              <a:solidFill>
                <a:schemeClr val="bg2"/>
              </a:solidFill>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r>
              <a:rPr lang="tr-TR" sz="1400" dirty="0" smtClean="0">
                <a:ea typeface="Microsoft Himalaya" panose="01010100010101010101" pitchFamily="2" charset="0"/>
                <a:cs typeface="Arial" panose="020B0604020202020204" pitchFamily="34" charset="0"/>
              </a:rPr>
              <a:t>50+ işçi </a:t>
            </a:r>
            <a:r>
              <a:rPr lang="tr-TR" sz="1400" dirty="0">
                <a:ea typeface="Microsoft Himalaya" panose="01010100010101010101" pitchFamily="2" charset="0"/>
                <a:cs typeface="Arial" panose="020B0604020202020204" pitchFamily="34" charset="0"/>
              </a:rPr>
              <a:t>çalıştıran işyerlerinden açık </a:t>
            </a:r>
            <a:r>
              <a:rPr lang="tr-TR" sz="1400" dirty="0" smtClean="0">
                <a:ea typeface="Microsoft Himalaya" panose="01010100010101010101" pitchFamily="2" charset="0"/>
                <a:cs typeface="Arial" panose="020B0604020202020204" pitchFamily="34" charset="0"/>
              </a:rPr>
              <a:t>engelli kontenjanı </a:t>
            </a:r>
            <a:r>
              <a:rPr lang="tr-TR" sz="1400" dirty="0">
                <a:ea typeface="Microsoft Himalaya" panose="01010100010101010101" pitchFamily="2" charset="0"/>
                <a:cs typeface="Arial" panose="020B0604020202020204" pitchFamily="34" charset="0"/>
              </a:rPr>
              <a:t>dahilinde talebi alınır ve sistem üzerinden yayınlanır.</a:t>
            </a:r>
          </a:p>
          <a:p>
            <a:pPr marL="170118" indent="-170118">
              <a:lnSpc>
                <a:spcPct val="114000"/>
              </a:lnSpc>
              <a:buFont typeface="Arial" panose="020B0604020202020204" pitchFamily="34" charset="0"/>
              <a:buChar char="•"/>
            </a:pPr>
            <a:r>
              <a:rPr lang="tr-TR" sz="1400" dirty="0" smtClean="0">
                <a:ea typeface="Microsoft Himalaya" panose="01010100010101010101" pitchFamily="2" charset="0"/>
                <a:cs typeface="Arial" panose="020B0604020202020204" pitchFamily="34" charset="0"/>
              </a:rPr>
              <a:t>Kuruma kayıtlı engellilerden ilan şartlarına uygun olanların yönlendirmesi yapılır.</a:t>
            </a:r>
            <a:endParaRPr lang="tr-TR" sz="1400" dirty="0">
              <a:ea typeface="Microsoft Himalaya" panose="01010100010101010101" pitchFamily="2" charset="0"/>
              <a:cs typeface="Arial" panose="020B0604020202020204" pitchFamily="34" charset="0"/>
            </a:endParaRPr>
          </a:p>
          <a:p>
            <a:pPr>
              <a:lnSpc>
                <a:spcPct val="114000"/>
              </a:lnSpc>
            </a:pPr>
            <a:endParaRPr lang="tr-TR" sz="1400" dirty="0">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endParaRPr lang="tr-TR" sz="1350" dirty="0">
              <a:solidFill>
                <a:schemeClr val="bg2"/>
              </a:solidFill>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endParaRPr lang="tr-TR" sz="938" dirty="0">
              <a:solidFill>
                <a:schemeClr val="bg2"/>
              </a:solidFill>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endParaRPr lang="tr-TR" sz="938" dirty="0">
              <a:solidFill>
                <a:schemeClr val="bg2"/>
              </a:solidFill>
              <a:ea typeface="Microsoft Himalaya" panose="01010100010101010101" pitchFamily="2" charset="0"/>
              <a:cs typeface="Arial" panose="020B0604020202020204" pitchFamily="34" charset="0"/>
            </a:endParaRPr>
          </a:p>
        </p:txBody>
      </p:sp>
      <p:sp>
        <p:nvSpPr>
          <p:cNvPr id="51" name="Textbox 1"/>
          <p:cNvSpPr/>
          <p:nvPr/>
        </p:nvSpPr>
        <p:spPr>
          <a:xfrm>
            <a:off x="5364088" y="2713257"/>
            <a:ext cx="3506832" cy="3322147"/>
          </a:xfrm>
          <a:prstGeom prst="rect">
            <a:avLst/>
          </a:prstGeom>
        </p:spPr>
        <p:txBody>
          <a:bodyPr wrap="square" lIns="90635" tIns="45317" rIns="90635" bIns="45317" numCol="1" anchor="ctr">
            <a:spAutoFit/>
          </a:bodyPr>
          <a:lstStyle/>
          <a:p>
            <a:pPr algn="just">
              <a:lnSpc>
                <a:spcPct val="114000"/>
              </a:lnSpc>
            </a:pPr>
            <a:r>
              <a:rPr lang="tr-TR" sz="1313" b="1" dirty="0" smtClean="0">
                <a:solidFill>
                  <a:schemeClr val="bg2">
                    <a:lumMod val="75000"/>
                  </a:schemeClr>
                </a:solidFill>
                <a:latin typeface="+mj-lt"/>
                <a:ea typeface="Segoe UI" panose="020B0502040204020203" pitchFamily="34" charset="0"/>
                <a:cs typeface="Helvetica" panose="020B0604020202020204" pitchFamily="34" charset="0"/>
              </a:rPr>
              <a:t>KAMU İLANLARINA YÖNLENDİRME</a:t>
            </a:r>
          </a:p>
          <a:p>
            <a:pPr algn="just">
              <a:lnSpc>
                <a:spcPct val="114000"/>
              </a:lnSpc>
            </a:pPr>
            <a:endParaRPr lang="en-US" sz="1313" dirty="0">
              <a:latin typeface="+mj-lt"/>
              <a:ea typeface="Segoe UI" panose="020B0502040204020203" pitchFamily="34" charset="0"/>
              <a:cs typeface="Helvetica" panose="020B0604020202020204" pitchFamily="34" charset="0"/>
            </a:endParaRPr>
          </a:p>
          <a:p>
            <a:pPr marL="170118" indent="-170118">
              <a:lnSpc>
                <a:spcPct val="114000"/>
              </a:lnSpc>
              <a:buFont typeface="Arial" panose="020B0604020202020204" pitchFamily="34" charset="0"/>
              <a:buChar char="•"/>
            </a:pPr>
            <a:r>
              <a:rPr lang="tr-TR" sz="1350" dirty="0" smtClean="0">
                <a:latin typeface="+mj-lt"/>
                <a:ea typeface="Microsoft Himalaya" panose="01010100010101010101" pitchFamily="2" charset="0"/>
                <a:cs typeface="Arial" panose="020B0604020202020204" pitchFamily="34" charset="0"/>
              </a:rPr>
              <a:t>Kamuya geçici/daimi </a:t>
            </a:r>
            <a:r>
              <a:rPr lang="tr-TR" sz="1350" dirty="0">
                <a:latin typeface="+mj-lt"/>
                <a:ea typeface="Microsoft Himalaya" panose="01010100010101010101" pitchFamily="2" charset="0"/>
                <a:cs typeface="Arial" panose="020B0604020202020204" pitchFamily="34" charset="0"/>
              </a:rPr>
              <a:t>işçi alımları </a:t>
            </a:r>
            <a:r>
              <a:rPr lang="tr-TR" sz="1350" dirty="0" smtClean="0">
                <a:latin typeface="+mj-lt"/>
                <a:ea typeface="Microsoft Himalaya" panose="01010100010101010101" pitchFamily="2" charset="0"/>
                <a:cs typeface="Arial" panose="020B0604020202020204" pitchFamily="34" charset="0"/>
              </a:rPr>
              <a:t>iş kur </a:t>
            </a:r>
            <a:r>
              <a:rPr lang="tr-TR" sz="1350" dirty="0">
                <a:latin typeface="+mj-lt"/>
                <a:ea typeface="Microsoft Himalaya" panose="01010100010101010101" pitchFamily="2" charset="0"/>
                <a:cs typeface="Arial" panose="020B0604020202020204" pitchFamily="34" charset="0"/>
              </a:rPr>
              <a:t>tarafından yapılır. Kurum tarafından açılan ilan 5 gün süre ile sistemde aktif olarak </a:t>
            </a:r>
            <a:r>
              <a:rPr lang="tr-TR" sz="1350" dirty="0" smtClean="0">
                <a:latin typeface="+mj-lt"/>
                <a:ea typeface="Microsoft Himalaya" panose="01010100010101010101" pitchFamily="2" charset="0"/>
                <a:cs typeface="Arial" panose="020B0604020202020204" pitchFamily="34" charset="0"/>
              </a:rPr>
              <a:t>kalır talebe </a:t>
            </a:r>
            <a:r>
              <a:rPr lang="tr-TR" sz="1350" dirty="0">
                <a:latin typeface="+mj-lt"/>
                <a:ea typeface="Microsoft Himalaya" panose="01010100010101010101" pitchFamily="2" charset="0"/>
                <a:cs typeface="Arial" panose="020B0604020202020204" pitchFamily="34" charset="0"/>
              </a:rPr>
              <a:t>uygun kişilerin </a:t>
            </a:r>
            <a:r>
              <a:rPr lang="tr-TR" sz="1350" dirty="0" smtClean="0">
                <a:latin typeface="+mj-lt"/>
                <a:ea typeface="Microsoft Himalaya" panose="01010100010101010101" pitchFamily="2" charset="0"/>
                <a:cs typeface="Arial" panose="020B0604020202020204" pitchFamily="34" charset="0"/>
              </a:rPr>
              <a:t>başvuruları şahsen veya online olarak  alınır.</a:t>
            </a:r>
            <a:endParaRPr lang="tr-TR" sz="1350" dirty="0">
              <a:latin typeface="+mj-lt"/>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r>
              <a:rPr lang="tr-TR" sz="1350" dirty="0">
                <a:latin typeface="+mj-lt"/>
                <a:ea typeface="Microsoft Himalaya" panose="01010100010101010101" pitchFamily="2" charset="0"/>
                <a:cs typeface="Arial" panose="020B0604020202020204" pitchFamily="34" charset="0"/>
              </a:rPr>
              <a:t>Kamuya memur alımı ise ÖSYM tarafından yapılır. Lise ve üstü mezuniyeti olanlar girdikleri EKPSS puanıyla tercihlerini yaparlar. İlkokul ve ortaokul mezunları ise kura ile memur kadrolarına </a:t>
            </a:r>
            <a:r>
              <a:rPr lang="tr-TR" sz="1350" dirty="0" smtClean="0">
                <a:latin typeface="+mj-lt"/>
                <a:ea typeface="Microsoft Himalaya" panose="01010100010101010101" pitchFamily="2" charset="0"/>
                <a:cs typeface="Arial" panose="020B0604020202020204" pitchFamily="34" charset="0"/>
              </a:rPr>
              <a:t>atanırlar .</a:t>
            </a:r>
          </a:p>
          <a:p>
            <a:pPr>
              <a:lnSpc>
                <a:spcPct val="114000"/>
              </a:lnSpc>
            </a:pPr>
            <a:endParaRPr lang="tr-TR" sz="1350" dirty="0">
              <a:latin typeface="+mj-lt"/>
              <a:ea typeface="Microsoft Himalaya" panose="01010100010101010101" pitchFamily="2" charset="0"/>
              <a:cs typeface="Arial" panose="020B0604020202020204" pitchFamily="34" charset="0"/>
            </a:endParaRPr>
          </a:p>
          <a:p>
            <a:pPr marL="170118" indent="-170118">
              <a:lnSpc>
                <a:spcPct val="114000"/>
              </a:lnSpc>
              <a:buFont typeface="Arial" panose="020B0604020202020204" pitchFamily="34" charset="0"/>
              <a:buChar char="•"/>
            </a:pPr>
            <a:endParaRPr lang="tr-TR" sz="938" dirty="0">
              <a:solidFill>
                <a:schemeClr val="bg2"/>
              </a:solidFill>
              <a:latin typeface="+mj-lt"/>
              <a:ea typeface="Microsoft Himalaya" panose="01010100010101010101" pitchFamily="2" charset="0"/>
              <a:cs typeface="Arial" panose="020B0604020202020204" pitchFamily="34"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754279"/>
            <a:ext cx="2946209" cy="2673412"/>
          </a:xfrm>
          <a:prstGeom prst="rect">
            <a:avLst/>
          </a:prstGeom>
        </p:spPr>
      </p:pic>
      <p:sp>
        <p:nvSpPr>
          <p:cNvPr id="11" name="1 Başlık"/>
          <p:cNvSpPr txBox="1">
            <a:spLocks/>
          </p:cNvSpPr>
          <p:nvPr/>
        </p:nvSpPr>
        <p:spPr bwMode="auto">
          <a:xfrm>
            <a:off x="0" y="1890168"/>
            <a:ext cx="9144000" cy="489494"/>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Özel Sektör ve Kamu </a:t>
            </a:r>
            <a:r>
              <a:rPr lang="tr-TR" sz="2400" dirty="0"/>
              <a:t>İ</a:t>
            </a:r>
            <a:r>
              <a:rPr lang="tr-TR" sz="2400" dirty="0" smtClean="0"/>
              <a:t>lanlarına </a:t>
            </a:r>
            <a:r>
              <a:rPr lang="tr-TR" sz="2400" dirty="0"/>
              <a:t>Y</a:t>
            </a:r>
            <a:r>
              <a:rPr lang="tr-TR" sz="2400" dirty="0" smtClean="0"/>
              <a:t>önlendirme </a:t>
            </a:r>
            <a:endParaRPr lang="tr-TR" sz="2400" dirty="0"/>
          </a:p>
        </p:txBody>
      </p:sp>
    </p:spTree>
    <p:custDataLst>
      <p:tags r:id="rId1"/>
    </p:custDataLst>
    <p:extLst>
      <p:ext uri="{BB962C8B-B14F-4D97-AF65-F5344CB8AC3E}">
        <p14:creationId xmlns:p14="http://schemas.microsoft.com/office/powerpoint/2010/main" val="114723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233176" y="2060848"/>
            <a:ext cx="8659303" cy="4680520"/>
          </a:xfrm>
        </p:spPr>
        <p:txBody>
          <a:bodyPr>
            <a:noAutofit/>
          </a:bodyPr>
          <a:lstStyle/>
          <a:p>
            <a:pPr marL="0" indent="0" algn="just">
              <a:lnSpc>
                <a:spcPct val="125000"/>
              </a:lnSpc>
              <a:spcBef>
                <a:spcPts val="0"/>
              </a:spcBef>
              <a:buSzPct val="100000"/>
              <a:buNone/>
              <a:defRPr/>
            </a:pPr>
            <a:r>
              <a:rPr lang="tr-TR" sz="2000" dirty="0" smtClean="0"/>
              <a:t>Mesleki </a:t>
            </a:r>
            <a:r>
              <a:rPr lang="tr-TR" sz="2000" dirty="0"/>
              <a:t>eğitim </a:t>
            </a:r>
            <a:r>
              <a:rPr lang="tr-TR" sz="2000" dirty="0" smtClean="0"/>
              <a:t>kursları İŞKUR tarafından, mesleği </a:t>
            </a:r>
            <a:r>
              <a:rPr lang="tr-TR" sz="2000" dirty="0"/>
              <a:t>olmayan vatandaşlara </a:t>
            </a:r>
            <a:r>
              <a:rPr lang="tr-TR" sz="2000" b="1" dirty="0"/>
              <a:t>meslek öğretmek</a:t>
            </a:r>
            <a:r>
              <a:rPr lang="tr-TR" sz="2000" dirty="0"/>
              <a:t>, mesleği olan vatandaşların </a:t>
            </a:r>
            <a:r>
              <a:rPr lang="tr-TR" sz="2000" b="1" dirty="0"/>
              <a:t>nitelikleri geliştirmek</a:t>
            </a:r>
            <a:r>
              <a:rPr lang="tr-TR" sz="2000" dirty="0"/>
              <a:t> ve mesleği olup iş bulamayan vatandaşların istihdam garantili kurslar </a:t>
            </a:r>
            <a:r>
              <a:rPr lang="tr-TR" sz="2000" dirty="0" smtClean="0"/>
              <a:t>aracılığıyla </a:t>
            </a:r>
            <a:r>
              <a:rPr lang="tr-TR" sz="2000" b="1" dirty="0"/>
              <a:t>istihdam </a:t>
            </a:r>
            <a:r>
              <a:rPr lang="tr-TR" sz="2000" b="1" dirty="0" smtClean="0"/>
              <a:t>edilebilmelerini </a:t>
            </a:r>
            <a:r>
              <a:rPr lang="tr-TR" sz="2000" b="1" dirty="0"/>
              <a:t>sağlamak</a:t>
            </a:r>
            <a:r>
              <a:rPr lang="tr-TR" sz="2000" dirty="0"/>
              <a:t> </a:t>
            </a:r>
            <a:r>
              <a:rPr lang="tr-TR" sz="2000" dirty="0" smtClean="0"/>
              <a:t>amacıyla işbirliği yöntemiyle işverenlerle düzenlenen aktif işgücü programlarıdır.</a:t>
            </a:r>
          </a:p>
          <a:p>
            <a:pPr marL="0" indent="0">
              <a:buNone/>
            </a:pPr>
            <a:r>
              <a:rPr lang="tr-TR" sz="2000" b="1" u="sng" dirty="0" smtClean="0"/>
              <a:t>Başvuru Koşulları </a:t>
            </a:r>
            <a:endParaRPr lang="tr-TR" sz="2000" b="1" u="sng" dirty="0"/>
          </a:p>
          <a:p>
            <a:pPr marL="273050" indent="-273050" algn="just">
              <a:lnSpc>
                <a:spcPct val="125000"/>
              </a:lnSpc>
              <a:spcBef>
                <a:spcPts val="0"/>
              </a:spcBef>
              <a:buSzPct val="100000"/>
              <a:buFont typeface="Wingdings" panose="05000000000000000000" pitchFamily="2" charset="2"/>
              <a:buChar char="Ø"/>
              <a:defRPr/>
            </a:pPr>
            <a:r>
              <a:rPr lang="tr-TR" sz="1800" dirty="0">
                <a:ea typeface="Arial Unicode MS" pitchFamily="34" charset="-128"/>
                <a:cs typeface="Arial" charset="0"/>
              </a:rPr>
              <a:t>Kuruma kayıtlı işsiz olmak,</a:t>
            </a:r>
          </a:p>
          <a:p>
            <a:pPr marL="273050" indent="-273050" algn="just">
              <a:lnSpc>
                <a:spcPct val="125000"/>
              </a:lnSpc>
              <a:spcBef>
                <a:spcPts val="0"/>
              </a:spcBef>
              <a:buSzPct val="100000"/>
              <a:buFont typeface="Wingdings" panose="05000000000000000000" pitchFamily="2" charset="2"/>
              <a:buChar char="Ø"/>
              <a:defRPr/>
            </a:pPr>
            <a:r>
              <a:rPr lang="tr-TR" sz="1800" dirty="0">
                <a:ea typeface="Arial Unicode MS" pitchFamily="34" charset="-128"/>
                <a:cs typeface="Arial" charset="0"/>
              </a:rPr>
              <a:t>15 yaşını tamamlamış olmak,</a:t>
            </a:r>
          </a:p>
          <a:p>
            <a:pPr marL="273050" indent="-273050" algn="just">
              <a:lnSpc>
                <a:spcPct val="125000"/>
              </a:lnSpc>
              <a:spcBef>
                <a:spcPts val="0"/>
              </a:spcBef>
              <a:buSzPct val="100000"/>
              <a:buFont typeface="Wingdings" panose="05000000000000000000" pitchFamily="2" charset="2"/>
              <a:buChar char="Ø"/>
              <a:defRPr/>
            </a:pPr>
            <a:r>
              <a:rPr lang="tr-TR" sz="1800" dirty="0" smtClean="0">
                <a:ea typeface="Arial Unicode MS" pitchFamily="34" charset="-128"/>
                <a:cs typeface="Arial" charset="0"/>
              </a:rPr>
              <a:t>Emekli olmamak,</a:t>
            </a:r>
          </a:p>
          <a:p>
            <a:pPr marL="273050" indent="-273050" algn="just">
              <a:lnSpc>
                <a:spcPct val="125000"/>
              </a:lnSpc>
              <a:spcBef>
                <a:spcPts val="0"/>
              </a:spcBef>
              <a:buSzPct val="100000"/>
              <a:buFont typeface="Wingdings" panose="05000000000000000000" pitchFamily="2" charset="2"/>
              <a:buChar char="Ø"/>
              <a:defRPr/>
            </a:pPr>
            <a:r>
              <a:rPr lang="tr-TR" sz="1800" dirty="0" smtClean="0">
                <a:ea typeface="Arial Unicode MS" pitchFamily="34" charset="-128"/>
                <a:cs typeface="Arial" charset="0"/>
              </a:rPr>
              <a:t>İş </a:t>
            </a:r>
            <a:r>
              <a:rPr lang="tr-TR" sz="1800" dirty="0">
                <a:ea typeface="Arial Unicode MS" pitchFamily="34" charset="-128"/>
                <a:cs typeface="Arial" charset="0"/>
              </a:rPr>
              <a:t>ve meslek danışmanlığı hizmetlerinden faydalanmış olmak</a:t>
            </a:r>
            <a:r>
              <a:rPr lang="tr-TR" sz="1800" dirty="0" smtClean="0">
                <a:ea typeface="Arial Unicode MS" pitchFamily="34" charset="-128"/>
                <a:cs typeface="Arial" charset="0"/>
              </a:rPr>
              <a:t>,</a:t>
            </a:r>
          </a:p>
          <a:p>
            <a:pPr marL="273050" indent="-273050" algn="just">
              <a:lnSpc>
                <a:spcPct val="125000"/>
              </a:lnSpc>
              <a:spcBef>
                <a:spcPts val="0"/>
              </a:spcBef>
              <a:buSzPct val="100000"/>
              <a:buFont typeface="Wingdings" panose="05000000000000000000" pitchFamily="2" charset="2"/>
              <a:buChar char="Ø"/>
              <a:defRPr/>
            </a:pPr>
            <a:r>
              <a:rPr lang="tr-TR" sz="1800" dirty="0">
                <a:ea typeface="Arial Unicode MS" pitchFamily="34" charset="-128"/>
                <a:cs typeface="Arial" charset="0"/>
              </a:rPr>
              <a:t>Mesleğin gereklerine uygun olarak belirlenen özel şartlara sahip olmak</a:t>
            </a:r>
            <a:r>
              <a:rPr lang="tr-TR" sz="1800" dirty="0" smtClean="0">
                <a:ea typeface="Arial Unicode MS" pitchFamily="34" charset="-128"/>
                <a:cs typeface="Arial" charset="0"/>
              </a:rPr>
              <a:t>,</a:t>
            </a:r>
          </a:p>
          <a:p>
            <a:pPr marL="273050" indent="-273050" algn="just">
              <a:lnSpc>
                <a:spcPct val="125000"/>
              </a:lnSpc>
              <a:spcBef>
                <a:spcPts val="0"/>
              </a:spcBef>
              <a:buSzPct val="100000"/>
              <a:buFont typeface="Wingdings" panose="05000000000000000000" pitchFamily="2" charset="2"/>
              <a:buChar char="Ø"/>
              <a:defRPr/>
            </a:pPr>
            <a:r>
              <a:rPr lang="tr-TR" sz="1800" dirty="0">
                <a:ea typeface="Arial Unicode MS" pitchFamily="34" charset="-128"/>
                <a:cs typeface="Arial" charset="0"/>
              </a:rPr>
              <a:t>Kurumca aynı meslekte düzenlenen kursu tamamlamamış olmak,</a:t>
            </a:r>
          </a:p>
          <a:p>
            <a:pPr marL="273050" indent="-273050" algn="just">
              <a:lnSpc>
                <a:spcPct val="125000"/>
              </a:lnSpc>
              <a:spcBef>
                <a:spcPts val="0"/>
              </a:spcBef>
              <a:buSzPct val="100000"/>
              <a:buFont typeface="Wingdings" panose="05000000000000000000" pitchFamily="2" charset="2"/>
              <a:buChar char="Ø"/>
              <a:defRPr/>
            </a:pPr>
            <a:r>
              <a:rPr lang="tr-TR" sz="1800" dirty="0">
                <a:ea typeface="Arial Unicode MS" pitchFamily="34" charset="-128"/>
                <a:cs typeface="Arial" charset="0"/>
              </a:rPr>
              <a:t>Kurslara katılmama yönünde yaptırım uygulanmıyor olmak</a:t>
            </a:r>
            <a:r>
              <a:rPr lang="tr-TR" sz="1800" dirty="0" smtClean="0">
                <a:ea typeface="Arial Unicode MS" pitchFamily="34" charset="-128"/>
                <a:cs typeface="Arial" charset="0"/>
              </a:rPr>
              <a:t>.</a:t>
            </a:r>
            <a:endParaRPr lang="tr-TR" sz="1800" dirty="0">
              <a:ea typeface="Arial Unicode MS" pitchFamily="34" charset="-128"/>
              <a:cs typeface="Arial" charset="0"/>
            </a:endParaRPr>
          </a:p>
        </p:txBody>
      </p:sp>
      <p:sp>
        <p:nvSpPr>
          <p:cNvPr id="5" name="1 Başlık"/>
          <p:cNvSpPr txBox="1">
            <a:spLocks/>
          </p:cNvSpPr>
          <p:nvPr/>
        </p:nvSpPr>
        <p:spPr bwMode="auto">
          <a:xfrm>
            <a:off x="0" y="1571354"/>
            <a:ext cx="9144000" cy="489494"/>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Mesleki Eğitim Kursları</a:t>
            </a:r>
            <a:endParaRPr lang="tr-TR" sz="2400" dirty="0"/>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spTree>
    <p:extLst>
      <p:ext uri="{BB962C8B-B14F-4D97-AF65-F5344CB8AC3E}">
        <p14:creationId xmlns:p14="http://schemas.microsoft.com/office/powerpoint/2010/main" val="3356358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9"/>
          <p:cNvSpPr>
            <a:spLocks noChangeArrowheads="1"/>
          </p:cNvSpPr>
          <p:nvPr/>
        </p:nvSpPr>
        <p:spPr bwMode="auto">
          <a:xfrm>
            <a:off x="2722739" y="5743982"/>
            <a:ext cx="3695795" cy="351035"/>
          </a:xfrm>
          <a:prstGeom prst="ellipse">
            <a:avLst/>
          </a:prstGeom>
          <a:gradFill rotWithShape="1">
            <a:gsLst>
              <a:gs pos="39000">
                <a:schemeClr val="tx1">
                  <a:lumMod val="75000"/>
                  <a:lumOff val="25000"/>
                  <a:alpha val="80000"/>
                </a:schemeClr>
              </a:gs>
              <a:gs pos="100000">
                <a:schemeClr val="tx1">
                  <a:alpha val="0"/>
                  <a:lumMod val="100000"/>
                </a:schemeClr>
              </a:gs>
            </a:gsLst>
            <a:path path="shape">
              <a:fillToRect l="50000" t="50000" r="50000" b="50000"/>
            </a:path>
          </a:gradFill>
          <a:ln w="9525">
            <a:noFill/>
            <a:round/>
            <a:headEnd/>
            <a:tailEnd/>
          </a:ln>
        </p:spPr>
        <p:txBody>
          <a:bodyPr wrap="none" lIns="34229" tIns="17112" rIns="34229" bIns="17112" anchor="ctr"/>
          <a:lstStyle/>
          <a:p>
            <a:endParaRPr lang="ko-KR" altLang="en-US" sz="675">
              <a:ea typeface="맑은 고딕" pitchFamily="50" charset="-127"/>
              <a:cs typeface="Arial" pitchFamily="34" charset="0"/>
            </a:endParaRPr>
          </a:p>
        </p:txBody>
      </p:sp>
      <p:grpSp>
        <p:nvGrpSpPr>
          <p:cNvPr id="13" name="12 Grupo"/>
          <p:cNvGrpSpPr>
            <a:grpSpLocks noChangeAspect="1"/>
          </p:cNvGrpSpPr>
          <p:nvPr/>
        </p:nvGrpSpPr>
        <p:grpSpPr>
          <a:xfrm>
            <a:off x="3652604" y="3192679"/>
            <a:ext cx="2216909" cy="2697355"/>
            <a:chOff x="1504262" y="6996495"/>
            <a:chExt cx="1182996" cy="1439374"/>
          </a:xfrm>
          <a:solidFill>
            <a:schemeClr val="accent4"/>
          </a:solidFill>
          <a:effectLst/>
          <a:scene3d>
            <a:camera prst="orthographicFront">
              <a:rot lat="0" lon="1200000" rev="0"/>
            </a:camera>
            <a:lightRig rig="soft" dir="t"/>
          </a:scene3d>
        </p:grpSpPr>
        <p:sp>
          <p:nvSpPr>
            <p:cNvPr id="14" name="Freeform 7"/>
            <p:cNvSpPr>
              <a:spLocks/>
            </p:cNvSpPr>
            <p:nvPr/>
          </p:nvSpPr>
          <p:spPr bwMode="auto">
            <a:xfrm>
              <a:off x="2178167" y="6996495"/>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grpFill/>
            <a:ln w="0">
              <a:noFill/>
              <a:prstDash val="solid"/>
              <a:round/>
              <a:headEnd/>
              <a:tailEnd/>
            </a:ln>
            <a:effectLst>
              <a:outerShdw blurRad="50800" dist="38100" dir="5400000" algn="t" rotWithShape="0">
                <a:prstClr val="black">
                  <a:alpha val="40000"/>
                </a:prstClr>
              </a:outerShdw>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sp>
          <p:nvSpPr>
            <p:cNvPr id="15" name="Freeform 8"/>
            <p:cNvSpPr>
              <a:spLocks noEditPoints="1"/>
            </p:cNvSpPr>
            <p:nvPr/>
          </p:nvSpPr>
          <p:spPr bwMode="auto">
            <a:xfrm>
              <a:off x="1504262" y="7142996"/>
              <a:ext cx="1182996"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grpFill/>
            <a:ln w="0">
              <a:noFill/>
              <a:prstDash val="solid"/>
              <a:round/>
              <a:headEnd/>
              <a:tailEnd/>
            </a:ln>
            <a:effectLst>
              <a:outerShdw blurRad="50800" dist="38100" dir="5400000" algn="t" rotWithShape="0">
                <a:prstClr val="black">
                  <a:alpha val="40000"/>
                </a:prstClr>
              </a:outerShdw>
              <a:reflection blurRad="6350" stA="52000" endA="300" endPos="35000" dir="5400000" sy="-100000" algn="bl" rotWithShape="0"/>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grpSp>
      <p:grpSp>
        <p:nvGrpSpPr>
          <p:cNvPr id="10" name="9 Grupo"/>
          <p:cNvGrpSpPr>
            <a:grpSpLocks noChangeAspect="1"/>
          </p:cNvGrpSpPr>
          <p:nvPr/>
        </p:nvGrpSpPr>
        <p:grpSpPr>
          <a:xfrm>
            <a:off x="2800168" y="3495740"/>
            <a:ext cx="1967829" cy="2394295"/>
            <a:chOff x="1504262" y="6996495"/>
            <a:chExt cx="1182996" cy="1439374"/>
          </a:xfrm>
          <a:solidFill>
            <a:schemeClr val="accent3"/>
          </a:solidFill>
          <a:effectLst/>
          <a:scene3d>
            <a:camera prst="orthographicFront">
              <a:rot lat="0" lon="1200000" rev="0"/>
            </a:camera>
            <a:lightRig rig="soft" dir="t"/>
          </a:scene3d>
        </p:grpSpPr>
        <p:sp>
          <p:nvSpPr>
            <p:cNvPr id="11" name="Freeform 7"/>
            <p:cNvSpPr>
              <a:spLocks/>
            </p:cNvSpPr>
            <p:nvPr/>
          </p:nvSpPr>
          <p:spPr bwMode="auto">
            <a:xfrm>
              <a:off x="2178167" y="6996495"/>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grpFill/>
            <a:ln w="0">
              <a:noFill/>
              <a:prstDash val="solid"/>
              <a:round/>
              <a:headEnd/>
              <a:tailEnd/>
            </a:ln>
            <a:effectLst>
              <a:outerShdw blurRad="50800" dist="38100" dir="5400000" algn="t" rotWithShape="0">
                <a:prstClr val="black">
                  <a:alpha val="40000"/>
                </a:prstClr>
              </a:outerShdw>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sp>
          <p:nvSpPr>
            <p:cNvPr id="12" name="Freeform 8"/>
            <p:cNvSpPr>
              <a:spLocks noEditPoints="1"/>
            </p:cNvSpPr>
            <p:nvPr/>
          </p:nvSpPr>
          <p:spPr bwMode="auto">
            <a:xfrm>
              <a:off x="1504262" y="7142996"/>
              <a:ext cx="1182996"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grpFill/>
            <a:ln w="0">
              <a:noFill/>
              <a:prstDash val="solid"/>
              <a:round/>
              <a:headEnd/>
              <a:tailEnd/>
            </a:ln>
            <a:effectLst>
              <a:outerShdw blurRad="50800" dist="38100" dir="5400000" algn="t" rotWithShape="0">
                <a:prstClr val="black">
                  <a:alpha val="40000"/>
                </a:prstClr>
              </a:outerShdw>
              <a:reflection blurRad="6350" stA="52000" endA="300" endPos="35000" dir="5400000" sy="-100000" algn="bl" rotWithShape="0"/>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grpSp>
      <p:sp>
        <p:nvSpPr>
          <p:cNvPr id="35" name="1 Başlık"/>
          <p:cNvSpPr txBox="1">
            <a:spLocks noGrp="1"/>
          </p:cNvSpPr>
          <p:nvPr>
            <p:ph type="body" sz="quarter" idx="13"/>
          </p:nvPr>
        </p:nvSpPr>
        <p:spPr bwMode="auto">
          <a:xfrm>
            <a:off x="0" y="1573529"/>
            <a:ext cx="9143999" cy="474663"/>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indent="0">
              <a:buNone/>
            </a:pPr>
            <a:r>
              <a:rPr lang="tr-TR" sz="2400" dirty="0" smtClean="0">
                <a:latin typeface="+mn-lt"/>
              </a:rPr>
              <a:t>Mesleki Eğitim Kursları</a:t>
            </a:r>
            <a:endParaRPr lang="tr-TR" sz="2400" dirty="0">
              <a:latin typeface="+mn-lt"/>
            </a:endParaRPr>
          </a:p>
        </p:txBody>
      </p:sp>
      <p:grpSp>
        <p:nvGrpSpPr>
          <p:cNvPr id="16" name="15 Grupo"/>
          <p:cNvGrpSpPr>
            <a:grpSpLocks noChangeAspect="1"/>
          </p:cNvGrpSpPr>
          <p:nvPr/>
        </p:nvGrpSpPr>
        <p:grpSpPr>
          <a:xfrm>
            <a:off x="3485923" y="3866291"/>
            <a:ext cx="1663279" cy="2023742"/>
            <a:chOff x="1504262" y="6996495"/>
            <a:chExt cx="1182996" cy="1439374"/>
          </a:xfrm>
          <a:solidFill>
            <a:schemeClr val="accent2"/>
          </a:solidFill>
          <a:effectLst/>
          <a:scene3d>
            <a:camera prst="orthographicFront">
              <a:rot lat="0" lon="1200000" rev="0"/>
            </a:camera>
            <a:lightRig rig="soft" dir="t"/>
          </a:scene3d>
        </p:grpSpPr>
        <p:sp>
          <p:nvSpPr>
            <p:cNvPr id="17" name="Freeform 7"/>
            <p:cNvSpPr>
              <a:spLocks/>
            </p:cNvSpPr>
            <p:nvPr/>
          </p:nvSpPr>
          <p:spPr bwMode="auto">
            <a:xfrm>
              <a:off x="2178167" y="6996495"/>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grpFill/>
            <a:ln w="0">
              <a:noFill/>
              <a:prstDash val="solid"/>
              <a:round/>
              <a:headEnd/>
              <a:tailEnd/>
            </a:ln>
            <a:effectLst>
              <a:outerShdw blurRad="50800" dist="38100" dir="5400000" algn="t" rotWithShape="0">
                <a:prstClr val="black">
                  <a:alpha val="40000"/>
                </a:prstClr>
              </a:outerShdw>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sp>
          <p:nvSpPr>
            <p:cNvPr id="18" name="Freeform 8"/>
            <p:cNvSpPr>
              <a:spLocks noEditPoints="1"/>
            </p:cNvSpPr>
            <p:nvPr/>
          </p:nvSpPr>
          <p:spPr bwMode="auto">
            <a:xfrm>
              <a:off x="1504262" y="7142996"/>
              <a:ext cx="1182996"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grpFill/>
            <a:ln w="0">
              <a:noFill/>
              <a:prstDash val="solid"/>
              <a:round/>
              <a:headEnd/>
              <a:tailEnd/>
            </a:ln>
            <a:effectLst>
              <a:outerShdw blurRad="50800" dist="38100" dir="5400000" algn="t" rotWithShape="0">
                <a:prstClr val="black">
                  <a:alpha val="40000"/>
                </a:prstClr>
              </a:outerShdw>
              <a:reflection blurRad="6350" stA="52000" endA="300" endPos="35000" dir="5400000" sy="-100000" algn="bl" rotWithShape="0"/>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grpSp>
      <p:grpSp>
        <p:nvGrpSpPr>
          <p:cNvPr id="9" name="8 Grupo"/>
          <p:cNvGrpSpPr>
            <a:grpSpLocks noChangeAspect="1"/>
          </p:cNvGrpSpPr>
          <p:nvPr/>
        </p:nvGrpSpPr>
        <p:grpSpPr>
          <a:xfrm>
            <a:off x="4555132" y="4130134"/>
            <a:ext cx="1446431" cy="1759901"/>
            <a:chOff x="1504262" y="6996495"/>
            <a:chExt cx="1182996" cy="1439374"/>
          </a:xfrm>
          <a:effectLst/>
          <a:scene3d>
            <a:camera prst="orthographicFront">
              <a:rot lat="0" lon="1200000" rev="0"/>
            </a:camera>
            <a:lightRig rig="soft" dir="t"/>
          </a:scene3d>
        </p:grpSpPr>
        <p:sp>
          <p:nvSpPr>
            <p:cNvPr id="7" name="Freeform 7"/>
            <p:cNvSpPr>
              <a:spLocks/>
            </p:cNvSpPr>
            <p:nvPr/>
          </p:nvSpPr>
          <p:spPr bwMode="auto">
            <a:xfrm>
              <a:off x="2178167" y="6996495"/>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solidFill>
              <a:schemeClr val="accent1"/>
            </a:solidFill>
            <a:ln w="0">
              <a:noFill/>
              <a:prstDash val="solid"/>
              <a:round/>
              <a:headEnd/>
              <a:tailEnd/>
            </a:ln>
            <a:effectLst>
              <a:outerShdw blurRad="50800" dist="38100" dir="5400000" algn="t" rotWithShape="0">
                <a:prstClr val="black">
                  <a:alpha val="40000"/>
                </a:prstClr>
              </a:outerShdw>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sp>
          <p:nvSpPr>
            <p:cNvPr id="8" name="Freeform 8"/>
            <p:cNvSpPr>
              <a:spLocks noEditPoints="1"/>
            </p:cNvSpPr>
            <p:nvPr/>
          </p:nvSpPr>
          <p:spPr bwMode="auto">
            <a:xfrm>
              <a:off x="1504262" y="7142996"/>
              <a:ext cx="1182996"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solidFill>
              <a:schemeClr val="accent1"/>
            </a:solidFill>
            <a:ln w="0">
              <a:noFill/>
              <a:prstDash val="solid"/>
              <a:round/>
              <a:headEnd/>
              <a:tailEnd/>
            </a:ln>
            <a:effectLst>
              <a:outerShdw blurRad="50800" dist="38100" dir="5400000" algn="t" rotWithShape="0">
                <a:prstClr val="black">
                  <a:alpha val="40000"/>
                </a:prstClr>
              </a:outerShdw>
              <a:reflection blurRad="6350" stA="52000" endA="300" endPos="35000" dir="5400000" sy="-100000" algn="bl" rotWithShape="0"/>
            </a:effectLst>
            <a:sp3d extrusionH="406400" contourW="31750">
              <a:bevelT w="12700" h="12700" prst="cross"/>
              <a:contourClr>
                <a:schemeClr val="bg1"/>
              </a:contourClr>
            </a:sp3d>
          </p:spPr>
          <p:txBody>
            <a:bodyPr vert="horz" wrap="square" lIns="17142" tIns="8571" rIns="17142" bIns="8571" numCol="1" anchor="t" anchorCtr="0" compatLnSpc="1">
              <a:prstTxWarp prst="textNoShape">
                <a:avLst/>
              </a:prstTxWarp>
            </a:bodyPr>
            <a:lstStyle/>
            <a:p>
              <a:pPr algn="ctr"/>
              <a:endParaRPr lang="es-SV" sz="2213" b="1">
                <a:solidFill>
                  <a:schemeClr val="bg1"/>
                </a:solidFill>
              </a:endParaRPr>
            </a:p>
          </p:txBody>
        </p:sp>
      </p:grpSp>
      <p:sp>
        <p:nvSpPr>
          <p:cNvPr id="20" name="Textbox 1"/>
          <p:cNvSpPr/>
          <p:nvPr/>
        </p:nvSpPr>
        <p:spPr>
          <a:xfrm>
            <a:off x="1518414" y="2374212"/>
            <a:ext cx="2344803" cy="899437"/>
          </a:xfrm>
          <a:prstGeom prst="rect">
            <a:avLst/>
          </a:prstGeom>
        </p:spPr>
        <p:txBody>
          <a:bodyPr wrap="square" lIns="90639" tIns="45319" rIns="90639" bIns="45319">
            <a:spAutoFit/>
          </a:bodyPr>
          <a:lstStyle/>
          <a:p>
            <a:pPr>
              <a:lnSpc>
                <a:spcPct val="125000"/>
              </a:lnSpc>
            </a:pPr>
            <a:r>
              <a:rPr lang="tr-TR" sz="1400" b="1" dirty="0" smtClean="0">
                <a:ea typeface="Segoe UI" panose="020B0502040204020203" pitchFamily="34" charset="0"/>
                <a:cs typeface="Helvetica" panose="020B0604020202020204" pitchFamily="34" charset="0"/>
              </a:rPr>
              <a:t>Kurslar bir günde  en az 5 en çok 8 saat, haftada 6 günü geçmemek üzere düzenlenir.</a:t>
            </a:r>
            <a:endParaRPr lang="tr-TR" sz="1400" b="1" dirty="0">
              <a:ea typeface="Segoe UI" panose="020B0502040204020203" pitchFamily="34" charset="0"/>
              <a:cs typeface="Helvetica" panose="020B0604020202020204" pitchFamily="34" charset="0"/>
            </a:endParaRPr>
          </a:p>
        </p:txBody>
      </p:sp>
      <p:sp>
        <p:nvSpPr>
          <p:cNvPr id="21" name="20 Forma libre"/>
          <p:cNvSpPr/>
          <p:nvPr/>
        </p:nvSpPr>
        <p:spPr bwMode="auto">
          <a:xfrm>
            <a:off x="1074528" y="3410383"/>
            <a:ext cx="2994524" cy="32051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 name="connsiteX0" fmla="*/ 502285 w 502285"/>
              <a:gd name="connsiteY0" fmla="*/ 515049 h 515049"/>
              <a:gd name="connsiteX1" fmla="*/ 378576 w 502285"/>
              <a:gd name="connsiteY1" fmla="*/ 2121 h 515049"/>
              <a:gd name="connsiteX2" fmla="*/ 0 w 502285"/>
              <a:gd name="connsiteY2" fmla="*/ 0 h 515049"/>
              <a:gd name="connsiteX0" fmla="*/ 502285 w 502285"/>
              <a:gd name="connsiteY0" fmla="*/ 515049 h 515049"/>
              <a:gd name="connsiteX1" fmla="*/ 476473 w 502285"/>
              <a:gd name="connsiteY1" fmla="*/ 2121 h 515049"/>
              <a:gd name="connsiteX2" fmla="*/ 0 w 502285"/>
              <a:gd name="connsiteY2" fmla="*/ 0 h 515049"/>
            </a:gdLst>
            <a:ahLst/>
            <a:cxnLst>
              <a:cxn ang="0">
                <a:pos x="connsiteX0" y="connsiteY0"/>
              </a:cxn>
              <a:cxn ang="0">
                <a:pos x="connsiteX1" y="connsiteY1"/>
              </a:cxn>
              <a:cxn ang="0">
                <a:pos x="connsiteX2" y="connsiteY2"/>
              </a:cxn>
            </a:cxnLst>
            <a:rect l="l" t="t" r="r" b="b"/>
            <a:pathLst>
              <a:path w="502285" h="515049">
                <a:moveTo>
                  <a:pt x="502285" y="515049"/>
                </a:moveTo>
                <a:lnTo>
                  <a:pt x="476473" y="2121"/>
                </a:lnTo>
                <a:lnTo>
                  <a:pt x="0" y="0"/>
                </a:lnTo>
              </a:path>
            </a:pathLst>
          </a:custGeom>
          <a:noFill/>
          <a:ln w="19050" cap="rnd">
            <a:solidFill>
              <a:schemeClr val="accent3">
                <a:lumMod val="50000"/>
              </a:schemeClr>
            </a:solidFill>
            <a:bevel/>
            <a:headEnd w="med" len="sm"/>
            <a:tailEnd type="oval" w="med" len="med"/>
          </a:ln>
          <a:extLst/>
        </p:spPr>
        <p:txBody>
          <a:bodyPr lIns="90639" tIns="45319" rIns="90639" bIns="45319" rtlCol="0" anchor="ctr"/>
          <a:lstStyle/>
          <a:p>
            <a:pPr algn="ctr"/>
            <a:endParaRPr lang="es-SV" sz="675">
              <a:solidFill>
                <a:schemeClr val="bg1">
                  <a:lumMod val="65000"/>
                </a:schemeClr>
              </a:solidFill>
            </a:endParaRPr>
          </a:p>
        </p:txBody>
      </p:sp>
      <p:sp>
        <p:nvSpPr>
          <p:cNvPr id="23" name="22 Forma libre"/>
          <p:cNvSpPr/>
          <p:nvPr/>
        </p:nvSpPr>
        <p:spPr bwMode="auto">
          <a:xfrm flipH="1">
            <a:off x="5427875" y="3762286"/>
            <a:ext cx="2534861" cy="34881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9050" cap="rnd">
            <a:solidFill>
              <a:schemeClr val="accent4">
                <a:lumMod val="50000"/>
              </a:schemeClr>
            </a:solidFill>
            <a:bevel/>
            <a:headEnd w="med" len="sm"/>
            <a:tailEnd type="oval" w="med" len="med"/>
          </a:ln>
          <a:extLst/>
        </p:spPr>
        <p:txBody>
          <a:bodyPr lIns="90639" tIns="45319" rIns="90639" bIns="45319" rtlCol="0" anchor="ctr"/>
          <a:lstStyle/>
          <a:p>
            <a:pPr algn="ctr"/>
            <a:endParaRPr lang="es-SV" sz="675">
              <a:solidFill>
                <a:schemeClr val="bg1">
                  <a:lumMod val="65000"/>
                </a:schemeClr>
              </a:solidFill>
            </a:endParaRPr>
          </a:p>
        </p:txBody>
      </p:sp>
      <p:sp>
        <p:nvSpPr>
          <p:cNvPr id="24" name="23 CuadroTexto"/>
          <p:cNvSpPr txBox="1"/>
          <p:nvPr/>
        </p:nvSpPr>
        <p:spPr>
          <a:xfrm>
            <a:off x="867726" y="2420304"/>
            <a:ext cx="675031" cy="576790"/>
          </a:xfrm>
          <a:prstGeom prst="rect">
            <a:avLst/>
          </a:prstGeom>
          <a:noFill/>
        </p:spPr>
        <p:txBody>
          <a:bodyPr wrap="square" lIns="68280" tIns="34146" rIns="68280" bIns="34146" rtlCol="0">
            <a:spAutoFit/>
          </a:bodyPr>
          <a:lstStyle/>
          <a:p>
            <a:pPr algn="ctr" defTabSz="682881"/>
            <a:r>
              <a:rPr lang="es-MX" sz="3300" b="1" cap="small" dirty="0" smtClean="0">
                <a:solidFill>
                  <a:schemeClr val="accent3"/>
                </a:solidFill>
                <a:cs typeface="Vrinda" panose="020B0502040204020203" pitchFamily="34" charset="0"/>
              </a:rPr>
              <a:t>01</a:t>
            </a:r>
            <a:endParaRPr lang="es-ES" sz="3300" b="1" cap="small" dirty="0">
              <a:solidFill>
                <a:schemeClr val="accent3"/>
              </a:solidFill>
              <a:cs typeface="Vrinda" panose="020B0502040204020203" pitchFamily="34" charset="0"/>
            </a:endParaRPr>
          </a:p>
        </p:txBody>
      </p:sp>
      <p:sp>
        <p:nvSpPr>
          <p:cNvPr id="25" name="9 CuadroTexto"/>
          <p:cNvSpPr txBox="1"/>
          <p:nvPr/>
        </p:nvSpPr>
        <p:spPr>
          <a:xfrm>
            <a:off x="7476471" y="2428180"/>
            <a:ext cx="793161" cy="576790"/>
          </a:xfrm>
          <a:prstGeom prst="rect">
            <a:avLst/>
          </a:prstGeom>
          <a:noFill/>
        </p:spPr>
        <p:txBody>
          <a:bodyPr wrap="square" lIns="68280" tIns="34146" rIns="68280" bIns="34146" rtlCol="0">
            <a:spAutoFit/>
          </a:bodyPr>
          <a:lstStyle/>
          <a:p>
            <a:pPr algn="ctr" defTabSz="682881"/>
            <a:r>
              <a:rPr lang="es-MX" sz="3300" b="1" cap="small" dirty="0">
                <a:solidFill>
                  <a:schemeClr val="accent4"/>
                </a:solidFill>
                <a:cs typeface="Vrinda" panose="020B0502040204020203" pitchFamily="34" charset="0"/>
              </a:rPr>
              <a:t>02</a:t>
            </a:r>
            <a:endParaRPr lang="es-ES" sz="3300" b="1" cap="small" dirty="0">
              <a:solidFill>
                <a:schemeClr val="accent4"/>
              </a:solidFill>
              <a:cs typeface="Vrinda" panose="020B0502040204020203" pitchFamily="34" charset="0"/>
            </a:endParaRPr>
          </a:p>
        </p:txBody>
      </p:sp>
      <p:sp>
        <p:nvSpPr>
          <p:cNvPr id="26" name="Textbox 1"/>
          <p:cNvSpPr/>
          <p:nvPr/>
        </p:nvSpPr>
        <p:spPr>
          <a:xfrm>
            <a:off x="5980880" y="5304379"/>
            <a:ext cx="1670702" cy="737854"/>
          </a:xfrm>
          <a:prstGeom prst="rect">
            <a:avLst/>
          </a:prstGeom>
        </p:spPr>
        <p:txBody>
          <a:bodyPr wrap="square" lIns="90639" tIns="45319" rIns="90639" bIns="45319">
            <a:spAutoFit/>
          </a:bodyPr>
          <a:lstStyle/>
          <a:p>
            <a:r>
              <a:rPr lang="tr-TR" sz="1400" b="1" dirty="0" smtClean="0">
                <a:ea typeface="Segoe UI" panose="020B0502040204020203" pitchFamily="34" charset="0"/>
                <a:cs typeface="Segoe UI" panose="020B0502040204020203" pitchFamily="34" charset="0"/>
              </a:rPr>
              <a:t>GSS ve iş </a:t>
            </a:r>
            <a:r>
              <a:rPr lang="tr-TR" sz="1400" b="1" u="sng" dirty="0" smtClean="0">
                <a:ea typeface="Segoe UI" panose="020B0502040204020203" pitchFamily="34" charset="0"/>
                <a:cs typeface="Segoe UI" panose="020B0502040204020203" pitchFamily="34" charset="0"/>
              </a:rPr>
              <a:t>kazası primleri kurum </a:t>
            </a:r>
            <a:r>
              <a:rPr lang="tr-TR" sz="1400" b="1" dirty="0" smtClean="0">
                <a:ea typeface="Segoe UI" panose="020B0502040204020203" pitchFamily="34" charset="0"/>
                <a:cs typeface="Segoe UI" panose="020B0502040204020203" pitchFamily="34" charset="0"/>
              </a:rPr>
              <a:t>tarafından ödenir. </a:t>
            </a:r>
            <a:endParaRPr lang="en-US" sz="1400" b="1" dirty="0">
              <a:ea typeface="Segoe UI" panose="020B0502040204020203" pitchFamily="34" charset="0"/>
              <a:cs typeface="Segoe UI" panose="020B0502040204020203" pitchFamily="34" charset="0"/>
            </a:endParaRPr>
          </a:p>
        </p:txBody>
      </p:sp>
      <p:sp>
        <p:nvSpPr>
          <p:cNvPr id="27" name="26 Forma libre"/>
          <p:cNvSpPr/>
          <p:nvPr/>
        </p:nvSpPr>
        <p:spPr bwMode="auto">
          <a:xfrm flipH="1" flipV="1">
            <a:off x="5578381" y="5739014"/>
            <a:ext cx="2675426" cy="46531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9050" cap="rnd">
            <a:solidFill>
              <a:schemeClr val="accent1">
                <a:lumMod val="50000"/>
              </a:schemeClr>
            </a:solidFill>
            <a:bevel/>
            <a:headEnd w="med" len="sm"/>
            <a:tailEnd type="oval" w="med" len="med"/>
          </a:ln>
          <a:extLst/>
        </p:spPr>
        <p:txBody>
          <a:bodyPr lIns="90639" tIns="45319" rIns="90639" bIns="45319" rtlCol="0" anchor="ctr"/>
          <a:lstStyle/>
          <a:p>
            <a:pPr algn="ctr"/>
            <a:endParaRPr lang="es-SV" sz="675">
              <a:solidFill>
                <a:schemeClr val="bg1">
                  <a:lumMod val="65000"/>
                </a:schemeClr>
              </a:solidFill>
            </a:endParaRPr>
          </a:p>
        </p:txBody>
      </p:sp>
      <p:sp>
        <p:nvSpPr>
          <p:cNvPr id="28" name="9 CuadroTexto"/>
          <p:cNvSpPr txBox="1"/>
          <p:nvPr/>
        </p:nvSpPr>
        <p:spPr>
          <a:xfrm>
            <a:off x="7727278" y="5170092"/>
            <a:ext cx="860665" cy="576790"/>
          </a:xfrm>
          <a:prstGeom prst="rect">
            <a:avLst/>
          </a:prstGeom>
          <a:noFill/>
        </p:spPr>
        <p:txBody>
          <a:bodyPr wrap="square" lIns="68280" tIns="34146" rIns="68280" bIns="34146" rtlCol="0">
            <a:spAutoFit/>
          </a:bodyPr>
          <a:lstStyle/>
          <a:p>
            <a:pPr algn="ctr" defTabSz="682881"/>
            <a:r>
              <a:rPr lang="es-MX" sz="3300" b="1" cap="small" dirty="0">
                <a:solidFill>
                  <a:schemeClr val="accent1"/>
                </a:solidFill>
                <a:cs typeface="Vrinda" panose="020B0502040204020203" pitchFamily="34" charset="0"/>
              </a:rPr>
              <a:t>03</a:t>
            </a:r>
            <a:endParaRPr lang="es-ES" sz="3300" b="1" cap="small" dirty="0">
              <a:solidFill>
                <a:schemeClr val="accent1"/>
              </a:solidFill>
              <a:cs typeface="Vrinda" panose="020B0502040204020203" pitchFamily="34" charset="0"/>
            </a:endParaRPr>
          </a:p>
        </p:txBody>
      </p:sp>
      <p:sp>
        <p:nvSpPr>
          <p:cNvPr id="29" name="Textbox 1"/>
          <p:cNvSpPr/>
          <p:nvPr/>
        </p:nvSpPr>
        <p:spPr>
          <a:xfrm>
            <a:off x="1502763" y="4981151"/>
            <a:ext cx="1832400" cy="1370784"/>
          </a:xfrm>
          <a:prstGeom prst="rect">
            <a:avLst/>
          </a:prstGeom>
        </p:spPr>
        <p:txBody>
          <a:bodyPr wrap="square" lIns="90639" tIns="45319" rIns="90639" bIns="45319">
            <a:spAutoFit/>
          </a:bodyPr>
          <a:lstStyle/>
          <a:p>
            <a:endParaRPr lang="tr-TR" sz="1400" b="1" dirty="0" smtClean="0">
              <a:ea typeface="Segoe UI" panose="020B0502040204020203" pitchFamily="34" charset="0"/>
              <a:cs typeface="Segoe UI" panose="020B0502040204020203" pitchFamily="34" charset="0"/>
            </a:endParaRPr>
          </a:p>
          <a:p>
            <a:r>
              <a:rPr lang="tr-TR" sz="1400" b="1" dirty="0" smtClean="0">
                <a:ea typeface="Segoe UI" panose="020B0502040204020203" pitchFamily="34" charset="0"/>
                <a:cs typeface="Segoe UI" panose="020B0502040204020203" pitchFamily="34" charset="0"/>
              </a:rPr>
              <a:t>İmalat ve bilişim  sektöründe istihdam garantili </a:t>
            </a:r>
            <a:r>
              <a:rPr lang="tr-TR" sz="1400" b="1" smtClean="0">
                <a:ea typeface="Segoe UI" panose="020B0502040204020203" pitchFamily="34" charset="0"/>
                <a:cs typeface="Segoe UI" panose="020B0502040204020203" pitchFamily="34" charset="0"/>
              </a:rPr>
              <a:t>kurslar :653,93TL </a:t>
            </a:r>
            <a:r>
              <a:rPr lang="tr-TR" sz="1400" b="1" dirty="0" smtClean="0">
                <a:ea typeface="Segoe UI" panose="020B0502040204020203" pitchFamily="34" charset="0"/>
                <a:cs typeface="Segoe UI" panose="020B0502040204020203" pitchFamily="34" charset="0"/>
              </a:rPr>
              <a:t>ödenir.</a:t>
            </a:r>
            <a:endParaRPr lang="tr-TR" sz="1400" b="1" dirty="0">
              <a:ea typeface="Segoe UI" panose="020B0502040204020203" pitchFamily="34" charset="0"/>
              <a:cs typeface="Segoe UI" panose="020B0502040204020203" pitchFamily="34" charset="0"/>
            </a:endParaRPr>
          </a:p>
          <a:p>
            <a:pPr algn="r"/>
            <a:endParaRPr lang="en-US" sz="1313" b="1" dirty="0">
              <a:solidFill>
                <a:schemeClr val="accent2"/>
              </a:solidFill>
              <a:ea typeface="Segoe UI" panose="020B0502040204020203" pitchFamily="34" charset="0"/>
              <a:cs typeface="Segoe UI" panose="020B0502040204020203" pitchFamily="34" charset="0"/>
            </a:endParaRPr>
          </a:p>
        </p:txBody>
      </p:sp>
      <p:sp>
        <p:nvSpPr>
          <p:cNvPr id="30" name="29 Forma libre"/>
          <p:cNvSpPr/>
          <p:nvPr/>
        </p:nvSpPr>
        <p:spPr bwMode="auto">
          <a:xfrm flipV="1">
            <a:off x="1118269" y="5731446"/>
            <a:ext cx="2678043" cy="68241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9050" cap="rnd">
            <a:solidFill>
              <a:schemeClr val="accent2">
                <a:lumMod val="50000"/>
              </a:schemeClr>
            </a:solidFill>
            <a:bevel/>
            <a:headEnd w="med" len="sm"/>
            <a:tailEnd type="oval" w="med" len="med"/>
          </a:ln>
          <a:extLst/>
        </p:spPr>
        <p:txBody>
          <a:bodyPr lIns="90639" tIns="45319" rIns="90639" bIns="45319" rtlCol="0" anchor="ctr"/>
          <a:lstStyle/>
          <a:p>
            <a:pPr algn="ctr"/>
            <a:endParaRPr lang="es-SV" sz="675">
              <a:solidFill>
                <a:schemeClr val="bg1">
                  <a:lumMod val="65000"/>
                </a:schemeClr>
              </a:solidFill>
            </a:endParaRPr>
          </a:p>
        </p:txBody>
      </p:sp>
      <p:sp>
        <p:nvSpPr>
          <p:cNvPr id="31" name="9 CuadroTexto"/>
          <p:cNvSpPr txBox="1"/>
          <p:nvPr/>
        </p:nvSpPr>
        <p:spPr>
          <a:xfrm>
            <a:off x="693402" y="5154656"/>
            <a:ext cx="1012546" cy="576790"/>
          </a:xfrm>
          <a:prstGeom prst="rect">
            <a:avLst/>
          </a:prstGeom>
          <a:noFill/>
        </p:spPr>
        <p:txBody>
          <a:bodyPr wrap="square" lIns="68280" tIns="34146" rIns="68280" bIns="34146" rtlCol="0">
            <a:spAutoFit/>
          </a:bodyPr>
          <a:lstStyle/>
          <a:p>
            <a:pPr algn="ctr" defTabSz="682881"/>
            <a:r>
              <a:rPr lang="es-MX" sz="3300" b="1" cap="small" dirty="0">
                <a:solidFill>
                  <a:schemeClr val="accent2"/>
                </a:solidFill>
                <a:cs typeface="Vrinda" panose="020B0502040204020203" pitchFamily="34" charset="0"/>
              </a:rPr>
              <a:t>04</a:t>
            </a:r>
            <a:endParaRPr lang="es-ES" sz="3300" b="1" cap="small" dirty="0">
              <a:solidFill>
                <a:schemeClr val="accent2"/>
              </a:solidFill>
              <a:cs typeface="Vrinda" panose="020B0502040204020203" pitchFamily="34" charset="0"/>
            </a:endParaRPr>
          </a:p>
        </p:txBody>
      </p:sp>
      <p:pic>
        <p:nvPicPr>
          <p:cNvPr id="34" name="Resim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29" y="5668630"/>
            <a:ext cx="426520" cy="708783"/>
          </a:xfrm>
          <a:prstGeom prst="rect">
            <a:avLst/>
          </a:prstGeom>
        </p:spPr>
      </p:pic>
      <p:sp>
        <p:nvSpPr>
          <p:cNvPr id="4" name="Dikdörtgen 3"/>
          <p:cNvSpPr/>
          <p:nvPr/>
        </p:nvSpPr>
        <p:spPr>
          <a:xfrm>
            <a:off x="5820808" y="2475467"/>
            <a:ext cx="1906470" cy="1169551"/>
          </a:xfrm>
          <a:prstGeom prst="rect">
            <a:avLst/>
          </a:prstGeom>
        </p:spPr>
        <p:txBody>
          <a:bodyPr wrap="square">
            <a:spAutoFit/>
          </a:bodyPr>
          <a:lstStyle/>
          <a:p>
            <a:pPr>
              <a:lnSpc>
                <a:spcPct val="125000"/>
              </a:lnSpc>
            </a:pPr>
            <a:r>
              <a:rPr lang="tr-TR" sz="1400" b="1" dirty="0" smtClean="0">
                <a:ea typeface="Segoe UI" panose="020B0502040204020203" pitchFamily="34" charset="0"/>
                <a:cs typeface="Helvetica" panose="020B0604020202020204" pitchFamily="34" charset="0"/>
              </a:rPr>
              <a:t> </a:t>
            </a:r>
            <a:r>
              <a:rPr lang="tr-TR" sz="1400" b="1" dirty="0">
                <a:ea typeface="Segoe UI" panose="020B0502040204020203" pitchFamily="34" charset="0"/>
                <a:cs typeface="Helvetica" panose="020B0604020202020204" pitchFamily="34" charset="0"/>
              </a:rPr>
              <a:t>İ</a:t>
            </a:r>
            <a:r>
              <a:rPr lang="tr-TR" sz="1400" b="1" dirty="0" smtClean="0">
                <a:ea typeface="Segoe UI" panose="020B0502040204020203" pitchFamily="34" charset="0"/>
                <a:cs typeface="Helvetica" panose="020B0604020202020204" pitchFamily="34" charset="0"/>
              </a:rPr>
              <a:t>stihdam garantili mesleki eğitim kursuna katılan kişilere 457,75tl ödenir</a:t>
            </a:r>
            <a:r>
              <a:rPr lang="tr-TR" sz="1350" b="1" dirty="0" smtClean="0">
                <a:ea typeface="Segoe UI" panose="020B0502040204020203" pitchFamily="34" charset="0"/>
                <a:cs typeface="Helvetica" panose="020B0604020202020204" pitchFamily="34" charset="0"/>
              </a:rPr>
              <a:t>.</a:t>
            </a:r>
            <a:endParaRPr lang="tr-TR" sz="1350" b="1" dirty="0">
              <a:ea typeface="Segoe UI"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364263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25" fill="hold">
                                          <p:stCondLst>
                                            <p:cond delay="0"/>
                                          </p:stCondLst>
                                        </p:cTn>
                                        <p:tgtEl>
                                          <p:spTgt spid="9"/>
                                        </p:tgtEl>
                                        <p:attrNameLst>
                                          <p:attrName>r</p:attrName>
                                        </p:attrNameLst>
                                      </p:cBhvr>
                                    </p:animRot>
                                    <p:animRot by="-240000">
                                      <p:cBhvr>
                                        <p:cTn id="12" dur="250" fill="hold">
                                          <p:stCondLst>
                                            <p:cond delay="250"/>
                                          </p:stCondLst>
                                        </p:cTn>
                                        <p:tgtEl>
                                          <p:spTgt spid="9"/>
                                        </p:tgtEl>
                                        <p:attrNameLst>
                                          <p:attrName>r</p:attrName>
                                        </p:attrNameLst>
                                      </p:cBhvr>
                                    </p:animRot>
                                    <p:animRot by="240000">
                                      <p:cBhvr>
                                        <p:cTn id="13" dur="250" fill="hold">
                                          <p:stCondLst>
                                            <p:cond delay="500"/>
                                          </p:stCondLst>
                                        </p:cTn>
                                        <p:tgtEl>
                                          <p:spTgt spid="9"/>
                                        </p:tgtEl>
                                        <p:attrNameLst>
                                          <p:attrName>r</p:attrName>
                                        </p:attrNameLst>
                                      </p:cBhvr>
                                    </p:animRot>
                                    <p:animRot by="-240000">
                                      <p:cBhvr>
                                        <p:cTn id="14" dur="250" fill="hold">
                                          <p:stCondLst>
                                            <p:cond delay="750"/>
                                          </p:stCondLst>
                                        </p:cTn>
                                        <p:tgtEl>
                                          <p:spTgt spid="9"/>
                                        </p:tgtEl>
                                        <p:attrNameLst>
                                          <p:attrName>r</p:attrName>
                                        </p:attrNameLst>
                                      </p:cBhvr>
                                    </p:animRot>
                                    <p:animRot by="120000">
                                      <p:cBhvr>
                                        <p:cTn id="15" dur="250" fill="hold">
                                          <p:stCondLst>
                                            <p:cond delay="1000"/>
                                          </p:stCondLst>
                                        </p:cTn>
                                        <p:tgtEl>
                                          <p:spTgt spid="9"/>
                                        </p:tgtEl>
                                        <p:attrNameLst>
                                          <p:attrName>r</p:attrName>
                                        </p:attrNameLst>
                                      </p:cBhvr>
                                    </p:animRot>
                                  </p:childTnLst>
                                </p:cTn>
                              </p:par>
                              <p:par>
                                <p:cTn id="16" presetID="53" presetClass="entr" presetSubtype="16" fill="hold" nodeType="withEffect">
                                  <p:stCondLst>
                                    <p:cond delay="15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32" presetClass="emph" presetSubtype="0" fill="hold" nodeType="withEffect">
                                  <p:stCondLst>
                                    <p:cond delay="150"/>
                                  </p:stCondLst>
                                  <p:childTnLst>
                                    <p:animRot by="120000">
                                      <p:cBhvr>
                                        <p:cTn id="22" dur="125" fill="hold">
                                          <p:stCondLst>
                                            <p:cond delay="0"/>
                                          </p:stCondLst>
                                        </p:cTn>
                                        <p:tgtEl>
                                          <p:spTgt spid="16"/>
                                        </p:tgtEl>
                                        <p:attrNameLst>
                                          <p:attrName>r</p:attrName>
                                        </p:attrNameLst>
                                      </p:cBhvr>
                                    </p:animRot>
                                    <p:animRot by="-240000">
                                      <p:cBhvr>
                                        <p:cTn id="23" dur="250" fill="hold">
                                          <p:stCondLst>
                                            <p:cond delay="250"/>
                                          </p:stCondLst>
                                        </p:cTn>
                                        <p:tgtEl>
                                          <p:spTgt spid="16"/>
                                        </p:tgtEl>
                                        <p:attrNameLst>
                                          <p:attrName>r</p:attrName>
                                        </p:attrNameLst>
                                      </p:cBhvr>
                                    </p:animRot>
                                    <p:animRot by="240000">
                                      <p:cBhvr>
                                        <p:cTn id="24" dur="250" fill="hold">
                                          <p:stCondLst>
                                            <p:cond delay="500"/>
                                          </p:stCondLst>
                                        </p:cTn>
                                        <p:tgtEl>
                                          <p:spTgt spid="16"/>
                                        </p:tgtEl>
                                        <p:attrNameLst>
                                          <p:attrName>r</p:attrName>
                                        </p:attrNameLst>
                                      </p:cBhvr>
                                    </p:animRot>
                                    <p:animRot by="-240000">
                                      <p:cBhvr>
                                        <p:cTn id="25" dur="250" fill="hold">
                                          <p:stCondLst>
                                            <p:cond delay="750"/>
                                          </p:stCondLst>
                                        </p:cTn>
                                        <p:tgtEl>
                                          <p:spTgt spid="16"/>
                                        </p:tgtEl>
                                        <p:attrNameLst>
                                          <p:attrName>r</p:attrName>
                                        </p:attrNameLst>
                                      </p:cBhvr>
                                    </p:animRot>
                                    <p:animRot by="120000">
                                      <p:cBhvr>
                                        <p:cTn id="26" dur="250" fill="hold">
                                          <p:stCondLst>
                                            <p:cond delay="1000"/>
                                          </p:stCondLst>
                                        </p:cTn>
                                        <p:tgtEl>
                                          <p:spTgt spid="16"/>
                                        </p:tgtEl>
                                        <p:attrNameLst>
                                          <p:attrName>r</p:attrName>
                                        </p:attrNameLst>
                                      </p:cBhvr>
                                    </p:animRot>
                                  </p:childTnLst>
                                </p:cTn>
                              </p:par>
                              <p:par>
                                <p:cTn id="27" presetID="53" presetClass="entr" presetSubtype="16" fill="hold" nodeType="withEffect">
                                  <p:stCondLst>
                                    <p:cond delay="3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32" presetClass="emph" presetSubtype="0" fill="hold" nodeType="withEffect">
                                  <p:stCondLst>
                                    <p:cond delay="300"/>
                                  </p:stCondLst>
                                  <p:childTnLst>
                                    <p:animRot by="120000">
                                      <p:cBhvr>
                                        <p:cTn id="33" dur="125" fill="hold">
                                          <p:stCondLst>
                                            <p:cond delay="0"/>
                                          </p:stCondLst>
                                        </p:cTn>
                                        <p:tgtEl>
                                          <p:spTgt spid="10"/>
                                        </p:tgtEl>
                                        <p:attrNameLst>
                                          <p:attrName>r</p:attrName>
                                        </p:attrNameLst>
                                      </p:cBhvr>
                                    </p:animRot>
                                    <p:animRot by="-240000">
                                      <p:cBhvr>
                                        <p:cTn id="34" dur="250" fill="hold">
                                          <p:stCondLst>
                                            <p:cond delay="250"/>
                                          </p:stCondLst>
                                        </p:cTn>
                                        <p:tgtEl>
                                          <p:spTgt spid="10"/>
                                        </p:tgtEl>
                                        <p:attrNameLst>
                                          <p:attrName>r</p:attrName>
                                        </p:attrNameLst>
                                      </p:cBhvr>
                                    </p:animRot>
                                    <p:animRot by="240000">
                                      <p:cBhvr>
                                        <p:cTn id="35" dur="250" fill="hold">
                                          <p:stCondLst>
                                            <p:cond delay="500"/>
                                          </p:stCondLst>
                                        </p:cTn>
                                        <p:tgtEl>
                                          <p:spTgt spid="10"/>
                                        </p:tgtEl>
                                        <p:attrNameLst>
                                          <p:attrName>r</p:attrName>
                                        </p:attrNameLst>
                                      </p:cBhvr>
                                    </p:animRot>
                                    <p:animRot by="-240000">
                                      <p:cBhvr>
                                        <p:cTn id="36" dur="250" fill="hold">
                                          <p:stCondLst>
                                            <p:cond delay="750"/>
                                          </p:stCondLst>
                                        </p:cTn>
                                        <p:tgtEl>
                                          <p:spTgt spid="10"/>
                                        </p:tgtEl>
                                        <p:attrNameLst>
                                          <p:attrName>r</p:attrName>
                                        </p:attrNameLst>
                                      </p:cBhvr>
                                    </p:animRot>
                                    <p:animRot by="120000">
                                      <p:cBhvr>
                                        <p:cTn id="37" dur="250" fill="hold">
                                          <p:stCondLst>
                                            <p:cond delay="1000"/>
                                          </p:stCondLst>
                                        </p:cTn>
                                        <p:tgtEl>
                                          <p:spTgt spid="10"/>
                                        </p:tgtEl>
                                        <p:attrNameLst>
                                          <p:attrName>r</p:attrName>
                                        </p:attrNameLst>
                                      </p:cBhvr>
                                    </p:animRot>
                                  </p:childTnLst>
                                </p:cTn>
                              </p:par>
                              <p:par>
                                <p:cTn id="38" presetID="53" presetClass="entr" presetSubtype="16" fill="hold" nodeType="withEffect">
                                  <p:stCondLst>
                                    <p:cond delay="45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32" presetClass="emph" presetSubtype="0" fill="hold" nodeType="withEffect">
                                  <p:stCondLst>
                                    <p:cond delay="450"/>
                                  </p:stCondLst>
                                  <p:childTnLst>
                                    <p:animRot by="120000">
                                      <p:cBhvr>
                                        <p:cTn id="44" dur="125" fill="hold">
                                          <p:stCondLst>
                                            <p:cond delay="0"/>
                                          </p:stCondLst>
                                        </p:cTn>
                                        <p:tgtEl>
                                          <p:spTgt spid="13"/>
                                        </p:tgtEl>
                                        <p:attrNameLst>
                                          <p:attrName>r</p:attrName>
                                        </p:attrNameLst>
                                      </p:cBhvr>
                                    </p:animRot>
                                    <p:animRot by="-240000">
                                      <p:cBhvr>
                                        <p:cTn id="45" dur="250" fill="hold">
                                          <p:stCondLst>
                                            <p:cond delay="250"/>
                                          </p:stCondLst>
                                        </p:cTn>
                                        <p:tgtEl>
                                          <p:spTgt spid="13"/>
                                        </p:tgtEl>
                                        <p:attrNameLst>
                                          <p:attrName>r</p:attrName>
                                        </p:attrNameLst>
                                      </p:cBhvr>
                                    </p:animRot>
                                    <p:animRot by="240000">
                                      <p:cBhvr>
                                        <p:cTn id="46" dur="250" fill="hold">
                                          <p:stCondLst>
                                            <p:cond delay="500"/>
                                          </p:stCondLst>
                                        </p:cTn>
                                        <p:tgtEl>
                                          <p:spTgt spid="13"/>
                                        </p:tgtEl>
                                        <p:attrNameLst>
                                          <p:attrName>r</p:attrName>
                                        </p:attrNameLst>
                                      </p:cBhvr>
                                    </p:animRot>
                                    <p:animRot by="-240000">
                                      <p:cBhvr>
                                        <p:cTn id="47" dur="250" fill="hold">
                                          <p:stCondLst>
                                            <p:cond delay="750"/>
                                          </p:stCondLst>
                                        </p:cTn>
                                        <p:tgtEl>
                                          <p:spTgt spid="13"/>
                                        </p:tgtEl>
                                        <p:attrNameLst>
                                          <p:attrName>r</p:attrName>
                                        </p:attrNameLst>
                                      </p:cBhvr>
                                    </p:animRot>
                                    <p:animRot by="120000">
                                      <p:cBhvr>
                                        <p:cTn id="48" dur="250" fill="hold">
                                          <p:stCondLst>
                                            <p:cond delay="1000"/>
                                          </p:stCondLst>
                                        </p:cTn>
                                        <p:tgtEl>
                                          <p:spTgt spid="13"/>
                                        </p:tgtEl>
                                        <p:attrNameLst>
                                          <p:attrName>r</p:attrName>
                                        </p:attrNameLst>
                                      </p:cBhvr>
                                    </p:animRot>
                                  </p:childTnLst>
                                </p:cTn>
                              </p:par>
                              <p:par>
                                <p:cTn id="49" presetID="10" presetClass="entr" presetSubtype="0"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1700"/>
                            </p:stCondLst>
                            <p:childTnLst>
                              <p:par>
                                <p:cTn id="53" presetID="22" presetClass="entr" presetSubtype="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23" presetClass="entr" presetSubtype="3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strVal val="4*#ppt_w"/>
                                          </p:val>
                                        </p:tav>
                                        <p:tav tm="100000">
                                          <p:val>
                                            <p:strVal val="#ppt_w"/>
                                          </p:val>
                                        </p:tav>
                                      </p:tavLst>
                                    </p:anim>
                                    <p:anim calcmode="lin" valueType="num">
                                      <p:cBhvr>
                                        <p:cTn id="59" dur="500" fill="hold"/>
                                        <p:tgtEl>
                                          <p:spTgt spid="24"/>
                                        </p:tgtEl>
                                        <p:attrNameLst>
                                          <p:attrName>ppt_h</p:attrName>
                                        </p:attrNameLst>
                                      </p:cBhvr>
                                      <p:tavLst>
                                        <p:tav tm="0">
                                          <p:val>
                                            <p:strVal val="4*#ppt_h"/>
                                          </p:val>
                                        </p:tav>
                                        <p:tav tm="100000">
                                          <p:val>
                                            <p:strVal val="#ppt_h"/>
                                          </p:val>
                                        </p:tav>
                                      </p:tavLst>
                                    </p:anim>
                                  </p:childTnLst>
                                </p:cTn>
                              </p:par>
                            </p:childTnLst>
                          </p:cTn>
                        </p:par>
                        <p:par>
                          <p:cTn id="60" fill="hold">
                            <p:stCondLst>
                              <p:cond delay="22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27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par>
                                <p:cTn id="68" presetID="23" presetClass="entr" presetSubtype="32"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strVal val="4*#ppt_w"/>
                                          </p:val>
                                        </p:tav>
                                        <p:tav tm="100000">
                                          <p:val>
                                            <p:strVal val="#ppt_w"/>
                                          </p:val>
                                        </p:tav>
                                      </p:tavLst>
                                    </p:anim>
                                    <p:anim calcmode="lin" valueType="num">
                                      <p:cBhvr>
                                        <p:cTn id="71" dur="500" fill="hold"/>
                                        <p:tgtEl>
                                          <p:spTgt spid="25"/>
                                        </p:tgtEl>
                                        <p:attrNameLst>
                                          <p:attrName>ppt_h</p:attrName>
                                        </p:attrNameLst>
                                      </p:cBhvr>
                                      <p:tavLst>
                                        <p:tav tm="0">
                                          <p:val>
                                            <p:strVal val="4*#ppt_h"/>
                                          </p:val>
                                        </p:tav>
                                        <p:tav tm="100000">
                                          <p:val>
                                            <p:strVal val="#ppt_h"/>
                                          </p:val>
                                        </p:tav>
                                      </p:tavLst>
                                    </p:anim>
                                  </p:childTnLst>
                                </p:cTn>
                              </p:par>
                            </p:childTnLst>
                          </p:cTn>
                        </p:par>
                        <p:par>
                          <p:cTn id="72" fill="hold">
                            <p:stCondLst>
                              <p:cond delay="320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par>
                                <p:cTn id="76" presetID="23" presetClass="entr" presetSubtype="32"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strVal val="4*#ppt_w"/>
                                          </p:val>
                                        </p:tav>
                                        <p:tav tm="100000">
                                          <p:val>
                                            <p:strVal val="#ppt_w"/>
                                          </p:val>
                                        </p:tav>
                                      </p:tavLst>
                                    </p:anim>
                                    <p:anim calcmode="lin" valueType="num">
                                      <p:cBhvr>
                                        <p:cTn id="79" dur="500" fill="hold"/>
                                        <p:tgtEl>
                                          <p:spTgt spid="28"/>
                                        </p:tgtEl>
                                        <p:attrNameLst>
                                          <p:attrName>ppt_h</p:attrName>
                                        </p:attrNameLst>
                                      </p:cBhvr>
                                      <p:tavLst>
                                        <p:tav tm="0">
                                          <p:val>
                                            <p:strVal val="4*#ppt_h"/>
                                          </p:val>
                                        </p:tav>
                                        <p:tav tm="100000">
                                          <p:val>
                                            <p:strVal val="#ppt_h"/>
                                          </p:val>
                                        </p:tav>
                                      </p:tavLst>
                                    </p:anim>
                                  </p:childTnLst>
                                </p:cTn>
                              </p:par>
                            </p:childTnLst>
                          </p:cTn>
                        </p:par>
                        <p:par>
                          <p:cTn id="80" fill="hold">
                            <p:stCondLst>
                              <p:cond delay="370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par>
                          <p:cTn id="84" fill="hold">
                            <p:stCondLst>
                              <p:cond delay="4200"/>
                            </p:stCondLst>
                            <p:childTnLst>
                              <p:par>
                                <p:cTn id="85" presetID="22" presetClass="entr" presetSubtype="2"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500"/>
                                        <p:tgtEl>
                                          <p:spTgt spid="30"/>
                                        </p:tgtEl>
                                      </p:cBhvr>
                                    </p:animEffect>
                                  </p:childTnLst>
                                </p:cTn>
                              </p:par>
                              <p:par>
                                <p:cTn id="88" presetID="23" presetClass="entr" presetSubtype="32"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strVal val="4*#ppt_w"/>
                                          </p:val>
                                        </p:tav>
                                        <p:tav tm="100000">
                                          <p:val>
                                            <p:strVal val="#ppt_w"/>
                                          </p:val>
                                        </p:tav>
                                      </p:tavLst>
                                    </p:anim>
                                    <p:anim calcmode="lin" valueType="num">
                                      <p:cBhvr>
                                        <p:cTn id="91" dur="500" fill="hold"/>
                                        <p:tgtEl>
                                          <p:spTgt spid="31"/>
                                        </p:tgtEl>
                                        <p:attrNameLst>
                                          <p:attrName>ppt_h</p:attrName>
                                        </p:attrNameLst>
                                      </p:cBhvr>
                                      <p:tavLst>
                                        <p:tav tm="0">
                                          <p:val>
                                            <p:strVal val="4*#ppt_h"/>
                                          </p:val>
                                        </p:tav>
                                        <p:tav tm="100000">
                                          <p:val>
                                            <p:strVal val="#ppt_h"/>
                                          </p:val>
                                        </p:tav>
                                      </p:tavLst>
                                    </p:anim>
                                  </p:childTnLst>
                                </p:cTn>
                              </p:par>
                            </p:childTnLst>
                          </p:cTn>
                        </p:par>
                        <p:par>
                          <p:cTn id="92" fill="hold">
                            <p:stCondLst>
                              <p:cond delay="4700"/>
                            </p:stCondLst>
                            <p:childTnLst>
                              <p:par>
                                <p:cTn id="93" presetID="10"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3" grpId="0" animBg="1"/>
      <p:bldP spid="24" grpId="0"/>
      <p:bldP spid="25" grpId="0"/>
      <p:bldP spid="26" grpId="0"/>
      <p:bldP spid="27" grpId="0" animBg="1"/>
      <p:bldP spid="28" grpId="0"/>
      <p:bldP spid="29"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107504" y="2060848"/>
            <a:ext cx="8784976" cy="4752528"/>
          </a:xfrm>
        </p:spPr>
        <p:txBody>
          <a:bodyPr>
            <a:noAutofit/>
          </a:bodyPr>
          <a:lstStyle/>
          <a:p>
            <a:pPr marL="0" indent="0" algn="just">
              <a:buNone/>
            </a:pPr>
            <a:r>
              <a:rPr lang="tr-TR" sz="1600" dirty="0"/>
              <a:t>İşbaşı eğitim </a:t>
            </a:r>
            <a:r>
              <a:rPr lang="tr-TR" sz="1600" dirty="0" smtClean="0"/>
              <a:t>programları, </a:t>
            </a:r>
            <a:r>
              <a:rPr lang="tr-TR" sz="1600" dirty="0"/>
              <a:t>Kuruma kayıtlı işsizlerin mesleki deneyim ve tecrübe edinmeleri, teorik eğitimini aldıkları mesleklerde uygulamayı görmeleri ve çalışma ortamına uyumunun sağlanması amacıyla düzenlenen </a:t>
            </a:r>
            <a:r>
              <a:rPr lang="tr-TR" sz="1600" dirty="0" smtClean="0"/>
              <a:t>programlardır. </a:t>
            </a:r>
          </a:p>
          <a:p>
            <a:pPr marL="0" indent="0" algn="just">
              <a:buNone/>
            </a:pPr>
            <a:r>
              <a:rPr lang="tr-TR" sz="1600" dirty="0" smtClean="0"/>
              <a:t>Programa </a:t>
            </a:r>
            <a:r>
              <a:rPr lang="tr-TR" sz="1600" dirty="0"/>
              <a:t>katılmak isteyenler işbaşı eğitimi yapacağı işyerini kendileri bulabileceği gibi Kurumumuzdan kendilerine işyeri bulunmasını da talep edebilmektedirler. </a:t>
            </a:r>
            <a:endParaRPr lang="tr-TR" sz="1600" dirty="0" smtClean="0"/>
          </a:p>
          <a:p>
            <a:pPr marL="0" indent="0">
              <a:buNone/>
            </a:pPr>
            <a:r>
              <a:rPr lang="tr-TR" sz="1600" b="1" u="sng" dirty="0" smtClean="0"/>
              <a:t>Başvuru Koşulları</a:t>
            </a:r>
            <a:endParaRPr lang="tr-TR" sz="1600" b="1" u="sng" dirty="0"/>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Kuruma </a:t>
            </a:r>
            <a:r>
              <a:rPr lang="tr-TR" sz="1600" dirty="0">
                <a:ea typeface="Arial Unicode MS" pitchFamily="34" charset="-128"/>
                <a:cs typeface="Arial" charset="0"/>
              </a:rPr>
              <a:t>kayıtlı işsiz olmak,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15 </a:t>
            </a:r>
            <a:r>
              <a:rPr lang="tr-TR" sz="1600" dirty="0">
                <a:ea typeface="Arial Unicode MS" pitchFamily="34" charset="-128"/>
                <a:cs typeface="Arial" charset="0"/>
              </a:rPr>
              <a:t>yaşını tamamlamış olmak,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İşverenin </a:t>
            </a:r>
            <a:r>
              <a:rPr lang="tr-TR" sz="1600" dirty="0">
                <a:ea typeface="Arial Unicode MS" pitchFamily="34" charset="-128"/>
                <a:cs typeface="Arial" charset="0"/>
              </a:rPr>
              <a:t>birinci veya ikinci dereceden kan </a:t>
            </a:r>
            <a:r>
              <a:rPr lang="tr-TR" sz="1600" dirty="0" err="1">
                <a:ea typeface="Arial Unicode MS" pitchFamily="34" charset="-128"/>
                <a:cs typeface="Arial" charset="0"/>
              </a:rPr>
              <a:t>hısmı</a:t>
            </a:r>
            <a:r>
              <a:rPr lang="tr-TR" sz="1600" dirty="0">
                <a:ea typeface="Arial Unicode MS" pitchFamily="34" charset="-128"/>
                <a:cs typeface="Arial" charset="0"/>
              </a:rPr>
              <a:t> veya eşi olmamak,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Emekli </a:t>
            </a:r>
            <a:r>
              <a:rPr lang="tr-TR" sz="1600" dirty="0">
                <a:ea typeface="Arial Unicode MS" pitchFamily="34" charset="-128"/>
                <a:cs typeface="Arial" charset="0"/>
              </a:rPr>
              <a:t>olmamak,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Programın </a:t>
            </a:r>
            <a:r>
              <a:rPr lang="tr-TR" sz="1600" dirty="0">
                <a:ea typeface="Arial Unicode MS" pitchFamily="34" charset="-128"/>
                <a:cs typeface="Arial" charset="0"/>
              </a:rPr>
              <a:t>başlama tarihinden önceki </a:t>
            </a:r>
            <a:r>
              <a:rPr lang="tr-TR" sz="1600" dirty="0" smtClean="0">
                <a:ea typeface="Arial Unicode MS" pitchFamily="34" charset="-128"/>
                <a:cs typeface="Arial" charset="0"/>
              </a:rPr>
              <a:t>1 yıllık </a:t>
            </a:r>
            <a:r>
              <a:rPr lang="tr-TR" sz="1600" dirty="0">
                <a:ea typeface="Arial Unicode MS" pitchFamily="34" charset="-128"/>
                <a:cs typeface="Arial" charset="0"/>
              </a:rPr>
              <a:t>dönemde programa başvuru yapan işverenin çalışanı olmamak,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Program </a:t>
            </a:r>
            <a:r>
              <a:rPr lang="tr-TR" sz="1600" dirty="0">
                <a:ea typeface="Arial Unicode MS" pitchFamily="34" charset="-128"/>
                <a:cs typeface="Arial" charset="0"/>
              </a:rPr>
              <a:t>başlangıcından önceki son 1 ayda uzun vadeli sigorta kollarına ait primi yatırılmamış olmak,</a:t>
            </a:r>
          </a:p>
          <a:p>
            <a:pPr marL="273050" indent="-273050"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İş </a:t>
            </a:r>
            <a:r>
              <a:rPr lang="tr-TR" sz="1600" dirty="0">
                <a:ea typeface="Arial Unicode MS" pitchFamily="34" charset="-128"/>
                <a:cs typeface="Arial" charset="0"/>
              </a:rPr>
              <a:t>ve meslek danışmanlığı hizmetlerinden </a:t>
            </a:r>
            <a:r>
              <a:rPr lang="tr-TR" sz="1600">
                <a:ea typeface="Arial Unicode MS" pitchFamily="34" charset="-128"/>
                <a:cs typeface="Arial" charset="0"/>
              </a:rPr>
              <a:t>faydalanmış </a:t>
            </a:r>
            <a:r>
              <a:rPr lang="tr-TR" sz="1600" smtClean="0">
                <a:ea typeface="Arial Unicode MS" pitchFamily="34" charset="-128"/>
                <a:cs typeface="Arial" charset="0"/>
              </a:rPr>
              <a:t>olmak</a:t>
            </a:r>
            <a:r>
              <a:rPr lang="tr-TR" sz="1600">
                <a:ea typeface="Arial Unicode MS" pitchFamily="34" charset="-128"/>
                <a:cs typeface="Arial" charset="0"/>
              </a:rPr>
              <a:t>.</a:t>
            </a:r>
            <a:endParaRPr lang="tr-TR" sz="1600" dirty="0" smtClean="0">
              <a:ea typeface="Arial Unicode MS" pitchFamily="34" charset="-128"/>
              <a:cs typeface="Arial" charset="0"/>
            </a:endParaRPr>
          </a:p>
        </p:txBody>
      </p:sp>
      <p:sp>
        <p:nvSpPr>
          <p:cNvPr id="5" name="1 Başlık"/>
          <p:cNvSpPr txBox="1">
            <a:spLocks/>
          </p:cNvSpPr>
          <p:nvPr/>
        </p:nvSpPr>
        <p:spPr bwMode="auto">
          <a:xfrm>
            <a:off x="0" y="1571354"/>
            <a:ext cx="9144000" cy="489494"/>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İşbaşı Eğitim Programı</a:t>
            </a:r>
            <a:endParaRPr lang="tr-TR" sz="2400" dirty="0"/>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spTree>
    <p:extLst>
      <p:ext uri="{BB962C8B-B14F-4D97-AF65-F5344CB8AC3E}">
        <p14:creationId xmlns:p14="http://schemas.microsoft.com/office/powerpoint/2010/main" val="39944231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9"/>
          <p:cNvSpPr>
            <a:spLocks noChangeArrowheads="1"/>
          </p:cNvSpPr>
          <p:nvPr/>
        </p:nvSpPr>
        <p:spPr bwMode="auto">
          <a:xfrm>
            <a:off x="3226816" y="5937024"/>
            <a:ext cx="2457681" cy="252687"/>
          </a:xfrm>
          <a:prstGeom prst="ellipse">
            <a:avLst/>
          </a:prstGeom>
          <a:gradFill rotWithShape="1">
            <a:gsLst>
              <a:gs pos="39000">
                <a:schemeClr val="tx1">
                  <a:lumMod val="75000"/>
                  <a:lumOff val="25000"/>
                  <a:alpha val="64000"/>
                </a:schemeClr>
              </a:gs>
              <a:gs pos="100000">
                <a:schemeClr val="tx1">
                  <a:alpha val="0"/>
                  <a:lumMod val="100000"/>
                </a:schemeClr>
              </a:gs>
            </a:gsLst>
            <a:path path="shape">
              <a:fillToRect l="50000" t="50000" r="50000" b="50000"/>
            </a:path>
          </a:gradFill>
          <a:ln w="9525">
            <a:noFill/>
            <a:round/>
            <a:headEnd/>
            <a:tailEnd/>
          </a:ln>
        </p:spPr>
        <p:txBody>
          <a:bodyPr wrap="none" lIns="34229" tIns="17112" rIns="34229" bIns="17112" anchor="ctr"/>
          <a:lstStyle/>
          <a:p>
            <a:endParaRPr lang="ko-KR" altLang="en-US" sz="675">
              <a:latin typeface="Arial" pitchFamily="34" charset="0"/>
              <a:ea typeface="맑은 고딕" pitchFamily="50" charset="-127"/>
              <a:cs typeface="Arial" pitchFamily="34" charset="0"/>
            </a:endParaRPr>
          </a:p>
        </p:txBody>
      </p:sp>
      <p:sp>
        <p:nvSpPr>
          <p:cNvPr id="18" name="1 Başlık"/>
          <p:cNvSpPr txBox="1">
            <a:spLocks noGrp="1"/>
          </p:cNvSpPr>
          <p:nvPr>
            <p:ph type="body" sz="quarter" idx="13"/>
          </p:nvPr>
        </p:nvSpPr>
        <p:spPr bwMode="auto">
          <a:xfrm>
            <a:off x="0" y="1628800"/>
            <a:ext cx="9144000" cy="474663"/>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indent="0">
              <a:buNone/>
            </a:pPr>
            <a:r>
              <a:rPr lang="tr-TR" sz="2400" dirty="0" smtClean="0"/>
              <a:t>İşbaşı Eğitim Programı</a:t>
            </a:r>
            <a:endParaRPr lang="tr-TR" sz="2400" dirty="0"/>
          </a:p>
        </p:txBody>
      </p:sp>
      <p:sp>
        <p:nvSpPr>
          <p:cNvPr id="67" name="Textbox 1"/>
          <p:cNvSpPr/>
          <p:nvPr/>
        </p:nvSpPr>
        <p:spPr>
          <a:xfrm>
            <a:off x="5436096" y="2483896"/>
            <a:ext cx="2448272" cy="337744"/>
          </a:xfrm>
          <a:prstGeom prst="rect">
            <a:avLst/>
          </a:prstGeom>
        </p:spPr>
        <p:txBody>
          <a:bodyPr wrap="square" lIns="90639" tIns="45319" rIns="90639" bIns="45319">
            <a:spAutoFit/>
          </a:bodyPr>
          <a:lstStyle/>
          <a:p>
            <a:r>
              <a:rPr lang="tr-TR" sz="1600" b="1" dirty="0" smtClean="0">
                <a:solidFill>
                  <a:srgbClr val="FF0000"/>
                </a:solidFill>
                <a:ea typeface="Microsoft Himalaya" panose="01010100010101010101" pitchFamily="2" charset="0"/>
                <a:cs typeface="Helvetica" panose="020B0604020202020204" pitchFamily="34" charset="0"/>
              </a:rPr>
              <a:t>KARŞILANAN GİDERLER:</a:t>
            </a:r>
            <a:endParaRPr lang="en-US" sz="1600" b="1" dirty="0">
              <a:solidFill>
                <a:srgbClr val="FF0000"/>
              </a:solidFill>
              <a:ea typeface="Microsoft Himalaya" panose="01010100010101010101" pitchFamily="2" charset="0"/>
              <a:cs typeface="Arial" panose="020B0604020202020204" pitchFamily="34" charset="0"/>
            </a:endParaRPr>
          </a:p>
        </p:txBody>
      </p:sp>
      <p:sp>
        <p:nvSpPr>
          <p:cNvPr id="68" name="Textbox 1"/>
          <p:cNvSpPr/>
          <p:nvPr/>
        </p:nvSpPr>
        <p:spPr>
          <a:xfrm>
            <a:off x="5262950" y="2782828"/>
            <a:ext cx="3456384" cy="1076408"/>
          </a:xfrm>
          <a:prstGeom prst="rect">
            <a:avLst/>
          </a:prstGeom>
        </p:spPr>
        <p:txBody>
          <a:bodyPr wrap="square" lIns="90639" tIns="45319" rIns="90639" bIns="45319">
            <a:spAutoFit/>
          </a:bodyPr>
          <a:lstStyle/>
          <a:p>
            <a:pPr marL="273050" indent="-273050" algn="just"/>
            <a:r>
              <a:rPr lang="tr-TR" sz="1200" dirty="0"/>
              <a:t> </a:t>
            </a:r>
            <a:r>
              <a:rPr lang="tr-TR" sz="1600" dirty="0"/>
              <a:t>İş arayan statüsündeki vatandaşlar için </a:t>
            </a:r>
            <a:r>
              <a:rPr lang="tr-TR" sz="1600" b="1" dirty="0"/>
              <a:t>günlük </a:t>
            </a:r>
            <a:r>
              <a:rPr lang="tr-TR" sz="1600" b="1" dirty="0" smtClean="0"/>
              <a:t>653,93, </a:t>
            </a:r>
            <a:r>
              <a:rPr lang="tr-TR" sz="1600" b="1" dirty="0"/>
              <a:t>TL</a:t>
            </a:r>
            <a:r>
              <a:rPr lang="tr-TR" sz="1600" dirty="0"/>
              <a:t>, öğrenciler için </a:t>
            </a:r>
            <a:r>
              <a:rPr lang="tr-TR" sz="1600" b="1" dirty="0" smtClean="0"/>
              <a:t>490,45 </a:t>
            </a:r>
            <a:r>
              <a:rPr lang="tr-TR" sz="1600" b="1" dirty="0"/>
              <a:t>TL</a:t>
            </a:r>
            <a:r>
              <a:rPr lang="tr-TR" sz="1600" dirty="0"/>
              <a:t>, işsizlik ödeneği alanlar için </a:t>
            </a:r>
            <a:r>
              <a:rPr lang="tr-TR" sz="1600" b="1" dirty="0" smtClean="0"/>
              <a:t>326.97TL </a:t>
            </a:r>
            <a:r>
              <a:rPr lang="tr-TR" sz="1600" dirty="0"/>
              <a:t>zaruri gider ödemesi,</a:t>
            </a:r>
          </a:p>
        </p:txBody>
      </p:sp>
      <p:sp>
        <p:nvSpPr>
          <p:cNvPr id="69" name="Textbox 1"/>
          <p:cNvSpPr/>
          <p:nvPr/>
        </p:nvSpPr>
        <p:spPr>
          <a:xfrm>
            <a:off x="5436096" y="4083416"/>
            <a:ext cx="3447623" cy="830187"/>
          </a:xfrm>
          <a:prstGeom prst="rect">
            <a:avLst/>
          </a:prstGeom>
        </p:spPr>
        <p:txBody>
          <a:bodyPr wrap="square" lIns="90639" tIns="45319" rIns="90639" bIns="45319">
            <a:spAutoFit/>
          </a:bodyPr>
          <a:lstStyle/>
          <a:p>
            <a:r>
              <a:rPr lang="tr-TR" sz="1600" dirty="0"/>
              <a:t>Genel sağlık sigortası </a:t>
            </a:r>
            <a:r>
              <a:rPr lang="tr-TR" sz="1600" dirty="0" smtClean="0"/>
              <a:t>prim, iş kazası meslek hastalığı sigortası kurumumuz tarafından ödenmektedir.</a:t>
            </a:r>
            <a:endParaRPr lang="en-US" sz="1600" dirty="0">
              <a:solidFill>
                <a:schemeClr val="accent4">
                  <a:lumMod val="50000"/>
                </a:schemeClr>
              </a:solidFill>
              <a:latin typeface="Oswald Regular" panose="02000503000000000000" pitchFamily="2" charset="-94"/>
              <a:ea typeface="Microsoft Himalaya" panose="01010100010101010101" pitchFamily="2" charset="0"/>
              <a:cs typeface="Arial" panose="020B0604020202020204" pitchFamily="34" charset="0"/>
            </a:endParaRPr>
          </a:p>
        </p:txBody>
      </p:sp>
      <p:sp>
        <p:nvSpPr>
          <p:cNvPr id="71" name="Textbox 1"/>
          <p:cNvSpPr/>
          <p:nvPr/>
        </p:nvSpPr>
        <p:spPr>
          <a:xfrm>
            <a:off x="6739774" y="4914068"/>
            <a:ext cx="2253680" cy="264647"/>
          </a:xfrm>
          <a:prstGeom prst="rect">
            <a:avLst/>
          </a:prstGeom>
        </p:spPr>
        <p:txBody>
          <a:bodyPr wrap="square" lIns="90639" tIns="45319" rIns="90639" bIns="45319">
            <a:spAutoFit/>
          </a:bodyPr>
          <a:lstStyle/>
          <a:p>
            <a:r>
              <a:rPr lang="tr-TR" sz="1125" dirty="0" smtClean="0">
                <a:latin typeface="Oswald Regular" panose="02000503000000000000" pitchFamily="2" charset="-94"/>
                <a:ea typeface="Segoe UI" panose="020B0502040204020203" pitchFamily="34" charset="0"/>
                <a:cs typeface="Helvetica" panose="020B0604020202020204" pitchFamily="34" charset="0"/>
              </a:rPr>
              <a:t>.</a:t>
            </a:r>
            <a:endParaRPr lang="en-US" sz="1125" dirty="0">
              <a:latin typeface="Oswald Regular" panose="02000503000000000000" pitchFamily="2" charset="-94"/>
              <a:ea typeface="Microsoft Himalaya" panose="01010100010101010101" pitchFamily="2" charset="0"/>
              <a:cs typeface="Arial" panose="020B0604020202020204" pitchFamily="34" charset="0"/>
            </a:endParaRPr>
          </a:p>
        </p:txBody>
      </p:sp>
      <p:sp>
        <p:nvSpPr>
          <p:cNvPr id="70" name="37 Rectángulo"/>
          <p:cNvSpPr/>
          <p:nvPr/>
        </p:nvSpPr>
        <p:spPr>
          <a:xfrm>
            <a:off x="88053" y="2417980"/>
            <a:ext cx="3689973" cy="3330871"/>
          </a:xfrm>
          <a:prstGeom prst="rect">
            <a:avLst/>
          </a:prstGeom>
        </p:spPr>
        <p:txBody>
          <a:bodyPr wrap="square" lIns="90639" tIns="45319" rIns="90639" bIns="45319">
            <a:spAutoFit/>
          </a:bodyPr>
          <a:lstStyle/>
          <a:p>
            <a:pPr algn="just"/>
            <a:r>
              <a:rPr lang="tr-TR" altLang="tr-TR" sz="1600" b="1" noProof="1" smtClean="0">
                <a:solidFill>
                  <a:srgbClr val="FF0000"/>
                </a:solidFill>
                <a:ea typeface="Segoe UI" panose="020B0502040204020203" pitchFamily="34" charset="0"/>
              </a:rPr>
              <a:t>SÜRESİ:</a:t>
            </a:r>
          </a:p>
          <a:p>
            <a:pPr algn="just"/>
            <a:r>
              <a:rPr lang="tr-TR" altLang="tr-TR" sz="1600" noProof="1" smtClean="0">
                <a:latin typeface="Oswald" panose="02000503000000000000" pitchFamily="2" charset="-94"/>
                <a:ea typeface="Segoe UI" panose="020B0502040204020203" pitchFamily="34" charset="0"/>
              </a:rPr>
              <a:t>Günde en </a:t>
            </a:r>
            <a:r>
              <a:rPr lang="tr-TR" sz="1600" b="1" dirty="0" smtClean="0"/>
              <a:t>az </a:t>
            </a:r>
            <a:r>
              <a:rPr lang="tr-TR" sz="1600" b="1" dirty="0"/>
              <a:t>5 en fazla 8 saat</a:t>
            </a:r>
            <a:r>
              <a:rPr lang="tr-TR" sz="1600" dirty="0"/>
              <a:t> olmak üzere ve </a:t>
            </a:r>
            <a:r>
              <a:rPr lang="tr-TR" sz="1600" b="1" dirty="0"/>
              <a:t>haftada 6 günü ve 45 saati geçmeyecek</a:t>
            </a:r>
            <a:r>
              <a:rPr lang="tr-TR" sz="1600" dirty="0"/>
              <a:t> şekilde düzenlenmektedir.</a:t>
            </a:r>
          </a:p>
          <a:p>
            <a:pPr algn="just"/>
            <a:r>
              <a:rPr lang="tr-TR" altLang="tr-TR" sz="1600" noProof="1" smtClean="0">
                <a:latin typeface="Oswald" panose="02000503000000000000" pitchFamily="2" charset="-94"/>
                <a:ea typeface="Segoe UI" panose="020B0502040204020203" pitchFamily="34" charset="0"/>
              </a:rPr>
              <a:t>  </a:t>
            </a:r>
            <a:endParaRPr lang="tr-TR" altLang="tr-TR" sz="1600" noProof="1">
              <a:latin typeface="Oswald" panose="02000503000000000000" pitchFamily="2" charset="-94"/>
              <a:ea typeface="Segoe UI" panose="020B0502040204020203" pitchFamily="34" charset="0"/>
            </a:endParaRPr>
          </a:p>
          <a:p>
            <a:pPr algn="just"/>
            <a:endParaRPr lang="tr-TR" altLang="tr-TR" sz="1600" b="1" noProof="1">
              <a:latin typeface="Oswald" panose="02000503000000000000" pitchFamily="2" charset="-94"/>
              <a:ea typeface="Segoe UI" panose="020B0502040204020203" pitchFamily="34" charset="0"/>
            </a:endParaRPr>
          </a:p>
          <a:p>
            <a:pPr marL="273050" indent="-273050"/>
            <a:r>
              <a:rPr lang="tr-TR" sz="1600" dirty="0" smtClean="0"/>
              <a:t>İşbaşı eğitim programı imalat </a:t>
            </a:r>
            <a:r>
              <a:rPr lang="tr-TR" sz="1600" dirty="0"/>
              <a:t>sektörlerindeki işyeri ve mesleklerde en fazla </a:t>
            </a:r>
            <a:r>
              <a:rPr lang="tr-TR" sz="1600" b="1" dirty="0"/>
              <a:t>6 ay</a:t>
            </a:r>
            <a:r>
              <a:rPr lang="tr-TR" sz="1600" dirty="0"/>
              <a:t>, </a:t>
            </a:r>
            <a:r>
              <a:rPr lang="tr-TR" sz="1600" dirty="0" smtClean="0"/>
              <a:t>geleceğin  mesleklerin </a:t>
            </a:r>
            <a:r>
              <a:rPr lang="tr-TR" sz="1600" dirty="0"/>
              <a:t>en fazla </a:t>
            </a:r>
            <a:r>
              <a:rPr lang="tr-TR" sz="1600" b="1" dirty="0"/>
              <a:t>9 ay</a:t>
            </a:r>
            <a:r>
              <a:rPr lang="tr-TR" sz="1600" dirty="0"/>
              <a:t>, </a:t>
            </a:r>
            <a:r>
              <a:rPr lang="tr-TR" sz="1600" dirty="0" smtClean="0"/>
              <a:t>diğer </a:t>
            </a:r>
            <a:r>
              <a:rPr lang="tr-TR" sz="1600" dirty="0"/>
              <a:t>sektörlerde ise </a:t>
            </a:r>
            <a:r>
              <a:rPr lang="tr-TR" sz="1600" b="1" dirty="0"/>
              <a:t>en fazla 3 ay </a:t>
            </a:r>
            <a:r>
              <a:rPr lang="tr-TR" sz="1400" dirty="0"/>
              <a:t>uygulanmaktadır.</a:t>
            </a:r>
          </a:p>
          <a:p>
            <a:pPr marL="273050" indent="-273050">
              <a:buNone/>
            </a:pPr>
            <a:endParaRPr lang="tr-TR" sz="1200" b="1" u="sng" dirty="0"/>
          </a:p>
          <a:p>
            <a:endParaRPr lang="tr-TR" altLang="tr-TR" sz="1125" dirty="0">
              <a:latin typeface="Oswald" panose="02000503000000000000" pitchFamily="2" charset="-94"/>
            </a:endParaRPr>
          </a:p>
          <a:p>
            <a:pPr algn="just"/>
            <a:endParaRPr lang="es-MX" sz="1125" noProof="1">
              <a:solidFill>
                <a:schemeClr val="bg2"/>
              </a:solidFill>
              <a:latin typeface="Oswald" panose="02000503000000000000" pitchFamily="2" charset="-94"/>
              <a:ea typeface="Segoe UI" panose="020B0502040204020203" pitchFamily="34" charset="0"/>
              <a:cs typeface="Helvetica" panose="020B0604020202020204" pitchFamily="34" charset="0"/>
            </a:endParaRPr>
          </a:p>
        </p:txBody>
      </p:sp>
      <p:sp>
        <p:nvSpPr>
          <p:cNvPr id="22" name="Freeform 14190"/>
          <p:cNvSpPr>
            <a:spLocks noChangeAspect="1" noEditPoints="1"/>
          </p:cNvSpPr>
          <p:nvPr/>
        </p:nvSpPr>
        <p:spPr bwMode="auto">
          <a:xfrm>
            <a:off x="3789064" y="2153351"/>
            <a:ext cx="1333186" cy="3968864"/>
          </a:xfrm>
          <a:custGeom>
            <a:avLst/>
            <a:gdLst>
              <a:gd name="T0" fmla="*/ 146 w 975"/>
              <a:gd name="T1" fmla="*/ 1080 h 3083"/>
              <a:gd name="T2" fmla="*/ 154 w 975"/>
              <a:gd name="T3" fmla="*/ 1260 h 3083"/>
              <a:gd name="T4" fmla="*/ 171 w 975"/>
              <a:gd name="T5" fmla="*/ 1239 h 3083"/>
              <a:gd name="T6" fmla="*/ 184 w 975"/>
              <a:gd name="T7" fmla="*/ 1163 h 3083"/>
              <a:gd name="T8" fmla="*/ 180 w 975"/>
              <a:gd name="T9" fmla="*/ 1008 h 3083"/>
              <a:gd name="T10" fmla="*/ 347 w 975"/>
              <a:gd name="T11" fmla="*/ 4 h 3083"/>
              <a:gd name="T12" fmla="*/ 465 w 975"/>
              <a:gd name="T13" fmla="*/ 169 h 3083"/>
              <a:gd name="T14" fmla="*/ 467 w 975"/>
              <a:gd name="T15" fmla="*/ 401 h 3083"/>
              <a:gd name="T16" fmla="*/ 501 w 975"/>
              <a:gd name="T17" fmla="*/ 503 h 3083"/>
              <a:gd name="T18" fmla="*/ 636 w 975"/>
              <a:gd name="T19" fmla="*/ 545 h 3083"/>
              <a:gd name="T20" fmla="*/ 731 w 975"/>
              <a:gd name="T21" fmla="*/ 896 h 3083"/>
              <a:gd name="T22" fmla="*/ 784 w 975"/>
              <a:gd name="T23" fmla="*/ 1249 h 3083"/>
              <a:gd name="T24" fmla="*/ 805 w 975"/>
              <a:gd name="T25" fmla="*/ 1539 h 3083"/>
              <a:gd name="T26" fmla="*/ 810 w 975"/>
              <a:gd name="T27" fmla="*/ 1638 h 3083"/>
              <a:gd name="T28" fmla="*/ 808 w 975"/>
              <a:gd name="T29" fmla="*/ 1696 h 3083"/>
              <a:gd name="T30" fmla="*/ 882 w 975"/>
              <a:gd name="T31" fmla="*/ 1696 h 3083"/>
              <a:gd name="T32" fmla="*/ 932 w 975"/>
              <a:gd name="T33" fmla="*/ 1753 h 3083"/>
              <a:gd name="T34" fmla="*/ 955 w 975"/>
              <a:gd name="T35" fmla="*/ 1932 h 3083"/>
              <a:gd name="T36" fmla="*/ 968 w 975"/>
              <a:gd name="T37" fmla="*/ 2133 h 3083"/>
              <a:gd name="T38" fmla="*/ 972 w 975"/>
              <a:gd name="T39" fmla="*/ 2237 h 3083"/>
              <a:gd name="T40" fmla="*/ 943 w 975"/>
              <a:gd name="T41" fmla="*/ 2269 h 3083"/>
              <a:gd name="T42" fmla="*/ 869 w 975"/>
              <a:gd name="T43" fmla="*/ 2328 h 3083"/>
              <a:gd name="T44" fmla="*/ 841 w 975"/>
              <a:gd name="T45" fmla="*/ 2351 h 3083"/>
              <a:gd name="T46" fmla="*/ 765 w 975"/>
              <a:gd name="T47" fmla="*/ 2368 h 3083"/>
              <a:gd name="T48" fmla="*/ 626 w 975"/>
              <a:gd name="T49" fmla="*/ 2376 h 3083"/>
              <a:gd name="T50" fmla="*/ 603 w 975"/>
              <a:gd name="T51" fmla="*/ 2529 h 3083"/>
              <a:gd name="T52" fmla="*/ 577 w 975"/>
              <a:gd name="T53" fmla="*/ 2738 h 3083"/>
              <a:gd name="T54" fmla="*/ 645 w 975"/>
              <a:gd name="T55" fmla="*/ 2914 h 3083"/>
              <a:gd name="T56" fmla="*/ 704 w 975"/>
              <a:gd name="T57" fmla="*/ 2981 h 3083"/>
              <a:gd name="T58" fmla="*/ 645 w 975"/>
              <a:gd name="T59" fmla="*/ 3021 h 3083"/>
              <a:gd name="T60" fmla="*/ 541 w 975"/>
              <a:gd name="T61" fmla="*/ 2977 h 3083"/>
              <a:gd name="T62" fmla="*/ 507 w 975"/>
              <a:gd name="T63" fmla="*/ 2886 h 3083"/>
              <a:gd name="T64" fmla="*/ 471 w 975"/>
              <a:gd name="T65" fmla="*/ 2880 h 3083"/>
              <a:gd name="T66" fmla="*/ 442 w 975"/>
              <a:gd name="T67" fmla="*/ 2725 h 3083"/>
              <a:gd name="T68" fmla="*/ 480 w 975"/>
              <a:gd name="T69" fmla="*/ 2605 h 3083"/>
              <a:gd name="T70" fmla="*/ 476 w 975"/>
              <a:gd name="T71" fmla="*/ 2436 h 3083"/>
              <a:gd name="T72" fmla="*/ 457 w 975"/>
              <a:gd name="T73" fmla="*/ 2296 h 3083"/>
              <a:gd name="T74" fmla="*/ 463 w 975"/>
              <a:gd name="T75" fmla="*/ 2140 h 3083"/>
              <a:gd name="T76" fmla="*/ 452 w 975"/>
              <a:gd name="T77" fmla="*/ 1996 h 3083"/>
              <a:gd name="T78" fmla="*/ 406 w 975"/>
              <a:gd name="T79" fmla="*/ 1909 h 3083"/>
              <a:gd name="T80" fmla="*/ 343 w 975"/>
              <a:gd name="T81" fmla="*/ 2216 h 3083"/>
              <a:gd name="T82" fmla="*/ 309 w 975"/>
              <a:gd name="T83" fmla="*/ 2434 h 3083"/>
              <a:gd name="T84" fmla="*/ 258 w 975"/>
              <a:gd name="T85" fmla="*/ 2685 h 3083"/>
              <a:gd name="T86" fmla="*/ 269 w 975"/>
              <a:gd name="T87" fmla="*/ 2789 h 3083"/>
              <a:gd name="T88" fmla="*/ 271 w 975"/>
              <a:gd name="T89" fmla="*/ 2981 h 3083"/>
              <a:gd name="T90" fmla="*/ 247 w 975"/>
              <a:gd name="T91" fmla="*/ 3078 h 3083"/>
              <a:gd name="T92" fmla="*/ 138 w 975"/>
              <a:gd name="T93" fmla="*/ 3059 h 3083"/>
              <a:gd name="T94" fmla="*/ 138 w 975"/>
              <a:gd name="T95" fmla="*/ 2968 h 3083"/>
              <a:gd name="T96" fmla="*/ 163 w 975"/>
              <a:gd name="T97" fmla="*/ 2804 h 3083"/>
              <a:gd name="T98" fmla="*/ 173 w 975"/>
              <a:gd name="T99" fmla="*/ 2641 h 3083"/>
              <a:gd name="T100" fmla="*/ 167 w 975"/>
              <a:gd name="T101" fmla="*/ 2247 h 3083"/>
              <a:gd name="T102" fmla="*/ 199 w 975"/>
              <a:gd name="T103" fmla="*/ 1983 h 3083"/>
              <a:gd name="T104" fmla="*/ 133 w 975"/>
              <a:gd name="T105" fmla="*/ 1801 h 3083"/>
              <a:gd name="T106" fmla="*/ 104 w 975"/>
              <a:gd name="T107" fmla="*/ 1759 h 3083"/>
              <a:gd name="T108" fmla="*/ 91 w 975"/>
              <a:gd name="T109" fmla="*/ 1717 h 3083"/>
              <a:gd name="T110" fmla="*/ 89 w 975"/>
              <a:gd name="T111" fmla="*/ 1693 h 3083"/>
              <a:gd name="T112" fmla="*/ 93 w 975"/>
              <a:gd name="T113" fmla="*/ 1672 h 3083"/>
              <a:gd name="T114" fmla="*/ 74 w 975"/>
              <a:gd name="T115" fmla="*/ 1643 h 3083"/>
              <a:gd name="T116" fmla="*/ 9 w 975"/>
              <a:gd name="T117" fmla="*/ 1027 h 3083"/>
              <a:gd name="T118" fmla="*/ 4 w 975"/>
              <a:gd name="T119" fmla="*/ 731 h 3083"/>
              <a:gd name="T120" fmla="*/ 38 w 975"/>
              <a:gd name="T121" fmla="*/ 562 h 3083"/>
              <a:gd name="T122" fmla="*/ 110 w 975"/>
              <a:gd name="T123" fmla="*/ 507 h 3083"/>
              <a:gd name="T124" fmla="*/ 178 w 975"/>
              <a:gd name="T125" fmla="*/ 93 h 3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5" h="3083">
                <a:moveTo>
                  <a:pt x="154" y="943"/>
                </a:moveTo>
                <a:lnTo>
                  <a:pt x="152" y="958"/>
                </a:lnTo>
                <a:lnTo>
                  <a:pt x="150" y="983"/>
                </a:lnTo>
                <a:lnTo>
                  <a:pt x="148" y="1013"/>
                </a:lnTo>
                <a:lnTo>
                  <a:pt x="146" y="1048"/>
                </a:lnTo>
                <a:lnTo>
                  <a:pt x="146" y="1080"/>
                </a:lnTo>
                <a:lnTo>
                  <a:pt x="144" y="1110"/>
                </a:lnTo>
                <a:lnTo>
                  <a:pt x="144" y="1129"/>
                </a:lnTo>
                <a:lnTo>
                  <a:pt x="144" y="1137"/>
                </a:lnTo>
                <a:lnTo>
                  <a:pt x="152" y="1230"/>
                </a:lnTo>
                <a:lnTo>
                  <a:pt x="152" y="1243"/>
                </a:lnTo>
                <a:lnTo>
                  <a:pt x="154" y="1260"/>
                </a:lnTo>
                <a:lnTo>
                  <a:pt x="157" y="1281"/>
                </a:lnTo>
                <a:lnTo>
                  <a:pt x="159" y="1302"/>
                </a:lnTo>
                <a:lnTo>
                  <a:pt x="161" y="1319"/>
                </a:lnTo>
                <a:lnTo>
                  <a:pt x="163" y="1328"/>
                </a:lnTo>
                <a:lnTo>
                  <a:pt x="180" y="1230"/>
                </a:lnTo>
                <a:lnTo>
                  <a:pt x="171" y="1239"/>
                </a:lnTo>
                <a:lnTo>
                  <a:pt x="173" y="1232"/>
                </a:lnTo>
                <a:lnTo>
                  <a:pt x="173" y="1218"/>
                </a:lnTo>
                <a:lnTo>
                  <a:pt x="178" y="1201"/>
                </a:lnTo>
                <a:lnTo>
                  <a:pt x="180" y="1184"/>
                </a:lnTo>
                <a:lnTo>
                  <a:pt x="182" y="1171"/>
                </a:lnTo>
                <a:lnTo>
                  <a:pt x="184" y="1163"/>
                </a:lnTo>
                <a:lnTo>
                  <a:pt x="188" y="1148"/>
                </a:lnTo>
                <a:lnTo>
                  <a:pt x="188" y="1122"/>
                </a:lnTo>
                <a:lnTo>
                  <a:pt x="188" y="1093"/>
                </a:lnTo>
                <a:lnTo>
                  <a:pt x="186" y="1059"/>
                </a:lnTo>
                <a:lnTo>
                  <a:pt x="184" y="1029"/>
                </a:lnTo>
                <a:lnTo>
                  <a:pt x="180" y="1008"/>
                </a:lnTo>
                <a:lnTo>
                  <a:pt x="176" y="991"/>
                </a:lnTo>
                <a:lnTo>
                  <a:pt x="171" y="972"/>
                </a:lnTo>
                <a:lnTo>
                  <a:pt x="165" y="955"/>
                </a:lnTo>
                <a:lnTo>
                  <a:pt x="154" y="943"/>
                </a:lnTo>
                <a:close/>
                <a:moveTo>
                  <a:pt x="313" y="0"/>
                </a:moveTo>
                <a:lnTo>
                  <a:pt x="347" y="4"/>
                </a:lnTo>
                <a:lnTo>
                  <a:pt x="379" y="17"/>
                </a:lnTo>
                <a:lnTo>
                  <a:pt x="406" y="38"/>
                </a:lnTo>
                <a:lnTo>
                  <a:pt x="427" y="63"/>
                </a:lnTo>
                <a:lnTo>
                  <a:pt x="444" y="95"/>
                </a:lnTo>
                <a:lnTo>
                  <a:pt x="457" y="131"/>
                </a:lnTo>
                <a:lnTo>
                  <a:pt x="465" y="169"/>
                </a:lnTo>
                <a:lnTo>
                  <a:pt x="471" y="207"/>
                </a:lnTo>
                <a:lnTo>
                  <a:pt x="474" y="239"/>
                </a:lnTo>
                <a:lnTo>
                  <a:pt x="471" y="302"/>
                </a:lnTo>
                <a:lnTo>
                  <a:pt x="469" y="363"/>
                </a:lnTo>
                <a:lnTo>
                  <a:pt x="469" y="380"/>
                </a:lnTo>
                <a:lnTo>
                  <a:pt x="467" y="401"/>
                </a:lnTo>
                <a:lnTo>
                  <a:pt x="463" y="425"/>
                </a:lnTo>
                <a:lnTo>
                  <a:pt x="463" y="448"/>
                </a:lnTo>
                <a:lnTo>
                  <a:pt x="463" y="467"/>
                </a:lnTo>
                <a:lnTo>
                  <a:pt x="469" y="482"/>
                </a:lnTo>
                <a:lnTo>
                  <a:pt x="482" y="494"/>
                </a:lnTo>
                <a:lnTo>
                  <a:pt x="501" y="503"/>
                </a:lnTo>
                <a:lnTo>
                  <a:pt x="522" y="509"/>
                </a:lnTo>
                <a:lnTo>
                  <a:pt x="548" y="513"/>
                </a:lnTo>
                <a:lnTo>
                  <a:pt x="573" y="518"/>
                </a:lnTo>
                <a:lnTo>
                  <a:pt x="598" y="524"/>
                </a:lnTo>
                <a:lnTo>
                  <a:pt x="619" y="533"/>
                </a:lnTo>
                <a:lnTo>
                  <a:pt x="636" y="545"/>
                </a:lnTo>
                <a:lnTo>
                  <a:pt x="649" y="564"/>
                </a:lnTo>
                <a:lnTo>
                  <a:pt x="668" y="619"/>
                </a:lnTo>
                <a:lnTo>
                  <a:pt x="683" y="672"/>
                </a:lnTo>
                <a:lnTo>
                  <a:pt x="696" y="725"/>
                </a:lnTo>
                <a:lnTo>
                  <a:pt x="708" y="782"/>
                </a:lnTo>
                <a:lnTo>
                  <a:pt x="731" y="896"/>
                </a:lnTo>
                <a:lnTo>
                  <a:pt x="753" y="1010"/>
                </a:lnTo>
                <a:lnTo>
                  <a:pt x="757" y="1053"/>
                </a:lnTo>
                <a:lnTo>
                  <a:pt x="761" y="1093"/>
                </a:lnTo>
                <a:lnTo>
                  <a:pt x="763" y="1133"/>
                </a:lnTo>
                <a:lnTo>
                  <a:pt x="774" y="1192"/>
                </a:lnTo>
                <a:lnTo>
                  <a:pt x="784" y="1249"/>
                </a:lnTo>
                <a:lnTo>
                  <a:pt x="795" y="1313"/>
                </a:lnTo>
                <a:lnTo>
                  <a:pt x="803" y="1372"/>
                </a:lnTo>
                <a:lnTo>
                  <a:pt x="810" y="1433"/>
                </a:lnTo>
                <a:lnTo>
                  <a:pt x="810" y="1499"/>
                </a:lnTo>
                <a:lnTo>
                  <a:pt x="810" y="1522"/>
                </a:lnTo>
                <a:lnTo>
                  <a:pt x="805" y="1539"/>
                </a:lnTo>
                <a:lnTo>
                  <a:pt x="801" y="1554"/>
                </a:lnTo>
                <a:lnTo>
                  <a:pt x="799" y="1569"/>
                </a:lnTo>
                <a:lnTo>
                  <a:pt x="801" y="1586"/>
                </a:lnTo>
                <a:lnTo>
                  <a:pt x="808" y="1607"/>
                </a:lnTo>
                <a:lnTo>
                  <a:pt x="812" y="1626"/>
                </a:lnTo>
                <a:lnTo>
                  <a:pt x="810" y="1638"/>
                </a:lnTo>
                <a:lnTo>
                  <a:pt x="795" y="1649"/>
                </a:lnTo>
                <a:lnTo>
                  <a:pt x="786" y="1660"/>
                </a:lnTo>
                <a:lnTo>
                  <a:pt x="784" y="1672"/>
                </a:lnTo>
                <a:lnTo>
                  <a:pt x="789" y="1685"/>
                </a:lnTo>
                <a:lnTo>
                  <a:pt x="793" y="1698"/>
                </a:lnTo>
                <a:lnTo>
                  <a:pt x="808" y="1696"/>
                </a:lnTo>
                <a:lnTo>
                  <a:pt x="816" y="1693"/>
                </a:lnTo>
                <a:lnTo>
                  <a:pt x="827" y="1691"/>
                </a:lnTo>
                <a:lnTo>
                  <a:pt x="837" y="1689"/>
                </a:lnTo>
                <a:lnTo>
                  <a:pt x="856" y="1691"/>
                </a:lnTo>
                <a:lnTo>
                  <a:pt x="867" y="1693"/>
                </a:lnTo>
                <a:lnTo>
                  <a:pt x="882" y="1696"/>
                </a:lnTo>
                <a:lnTo>
                  <a:pt x="898" y="1698"/>
                </a:lnTo>
                <a:lnTo>
                  <a:pt x="913" y="1700"/>
                </a:lnTo>
                <a:lnTo>
                  <a:pt x="922" y="1704"/>
                </a:lnTo>
                <a:lnTo>
                  <a:pt x="924" y="1710"/>
                </a:lnTo>
                <a:lnTo>
                  <a:pt x="928" y="1729"/>
                </a:lnTo>
                <a:lnTo>
                  <a:pt x="932" y="1753"/>
                </a:lnTo>
                <a:lnTo>
                  <a:pt x="936" y="1778"/>
                </a:lnTo>
                <a:lnTo>
                  <a:pt x="941" y="1803"/>
                </a:lnTo>
                <a:lnTo>
                  <a:pt x="945" y="1822"/>
                </a:lnTo>
                <a:lnTo>
                  <a:pt x="945" y="1835"/>
                </a:lnTo>
                <a:lnTo>
                  <a:pt x="951" y="1882"/>
                </a:lnTo>
                <a:lnTo>
                  <a:pt x="955" y="1932"/>
                </a:lnTo>
                <a:lnTo>
                  <a:pt x="958" y="1981"/>
                </a:lnTo>
                <a:lnTo>
                  <a:pt x="960" y="2015"/>
                </a:lnTo>
                <a:lnTo>
                  <a:pt x="964" y="2051"/>
                </a:lnTo>
                <a:lnTo>
                  <a:pt x="968" y="2087"/>
                </a:lnTo>
                <a:lnTo>
                  <a:pt x="968" y="2118"/>
                </a:lnTo>
                <a:lnTo>
                  <a:pt x="968" y="2133"/>
                </a:lnTo>
                <a:lnTo>
                  <a:pt x="970" y="2154"/>
                </a:lnTo>
                <a:lnTo>
                  <a:pt x="972" y="2178"/>
                </a:lnTo>
                <a:lnTo>
                  <a:pt x="972" y="2201"/>
                </a:lnTo>
                <a:lnTo>
                  <a:pt x="975" y="2220"/>
                </a:lnTo>
                <a:lnTo>
                  <a:pt x="975" y="2231"/>
                </a:lnTo>
                <a:lnTo>
                  <a:pt x="972" y="2237"/>
                </a:lnTo>
                <a:lnTo>
                  <a:pt x="968" y="2241"/>
                </a:lnTo>
                <a:lnTo>
                  <a:pt x="966" y="2243"/>
                </a:lnTo>
                <a:lnTo>
                  <a:pt x="962" y="2247"/>
                </a:lnTo>
                <a:lnTo>
                  <a:pt x="958" y="2254"/>
                </a:lnTo>
                <a:lnTo>
                  <a:pt x="953" y="2260"/>
                </a:lnTo>
                <a:lnTo>
                  <a:pt x="943" y="2269"/>
                </a:lnTo>
                <a:lnTo>
                  <a:pt x="928" y="2281"/>
                </a:lnTo>
                <a:lnTo>
                  <a:pt x="911" y="2294"/>
                </a:lnTo>
                <a:lnTo>
                  <a:pt x="896" y="2307"/>
                </a:lnTo>
                <a:lnTo>
                  <a:pt x="884" y="2317"/>
                </a:lnTo>
                <a:lnTo>
                  <a:pt x="875" y="2324"/>
                </a:lnTo>
                <a:lnTo>
                  <a:pt x="869" y="2328"/>
                </a:lnTo>
                <a:lnTo>
                  <a:pt x="865" y="2332"/>
                </a:lnTo>
                <a:lnTo>
                  <a:pt x="863" y="2334"/>
                </a:lnTo>
                <a:lnTo>
                  <a:pt x="858" y="2338"/>
                </a:lnTo>
                <a:lnTo>
                  <a:pt x="852" y="2340"/>
                </a:lnTo>
                <a:lnTo>
                  <a:pt x="846" y="2347"/>
                </a:lnTo>
                <a:lnTo>
                  <a:pt x="841" y="2351"/>
                </a:lnTo>
                <a:lnTo>
                  <a:pt x="839" y="2357"/>
                </a:lnTo>
                <a:lnTo>
                  <a:pt x="835" y="2362"/>
                </a:lnTo>
                <a:lnTo>
                  <a:pt x="827" y="2366"/>
                </a:lnTo>
                <a:lnTo>
                  <a:pt x="816" y="2368"/>
                </a:lnTo>
                <a:lnTo>
                  <a:pt x="795" y="2368"/>
                </a:lnTo>
                <a:lnTo>
                  <a:pt x="765" y="2368"/>
                </a:lnTo>
                <a:lnTo>
                  <a:pt x="748" y="2368"/>
                </a:lnTo>
                <a:lnTo>
                  <a:pt x="723" y="2368"/>
                </a:lnTo>
                <a:lnTo>
                  <a:pt x="693" y="2370"/>
                </a:lnTo>
                <a:lnTo>
                  <a:pt x="666" y="2372"/>
                </a:lnTo>
                <a:lnTo>
                  <a:pt x="641" y="2374"/>
                </a:lnTo>
                <a:lnTo>
                  <a:pt x="626" y="2376"/>
                </a:lnTo>
                <a:lnTo>
                  <a:pt x="624" y="2385"/>
                </a:lnTo>
                <a:lnTo>
                  <a:pt x="622" y="2404"/>
                </a:lnTo>
                <a:lnTo>
                  <a:pt x="617" y="2434"/>
                </a:lnTo>
                <a:lnTo>
                  <a:pt x="611" y="2465"/>
                </a:lnTo>
                <a:lnTo>
                  <a:pt x="607" y="2497"/>
                </a:lnTo>
                <a:lnTo>
                  <a:pt x="603" y="2529"/>
                </a:lnTo>
                <a:lnTo>
                  <a:pt x="600" y="2552"/>
                </a:lnTo>
                <a:lnTo>
                  <a:pt x="598" y="2567"/>
                </a:lnTo>
                <a:lnTo>
                  <a:pt x="581" y="2660"/>
                </a:lnTo>
                <a:lnTo>
                  <a:pt x="577" y="2689"/>
                </a:lnTo>
                <a:lnTo>
                  <a:pt x="575" y="2715"/>
                </a:lnTo>
                <a:lnTo>
                  <a:pt x="577" y="2738"/>
                </a:lnTo>
                <a:lnTo>
                  <a:pt x="575" y="2765"/>
                </a:lnTo>
                <a:lnTo>
                  <a:pt x="577" y="2799"/>
                </a:lnTo>
                <a:lnTo>
                  <a:pt x="588" y="2831"/>
                </a:lnTo>
                <a:lnTo>
                  <a:pt x="603" y="2863"/>
                </a:lnTo>
                <a:lnTo>
                  <a:pt x="622" y="2890"/>
                </a:lnTo>
                <a:lnTo>
                  <a:pt x="645" y="2914"/>
                </a:lnTo>
                <a:lnTo>
                  <a:pt x="653" y="2922"/>
                </a:lnTo>
                <a:lnTo>
                  <a:pt x="666" y="2935"/>
                </a:lnTo>
                <a:lnTo>
                  <a:pt x="679" y="2947"/>
                </a:lnTo>
                <a:lnTo>
                  <a:pt x="691" y="2960"/>
                </a:lnTo>
                <a:lnTo>
                  <a:pt x="700" y="2971"/>
                </a:lnTo>
                <a:lnTo>
                  <a:pt x="704" y="2981"/>
                </a:lnTo>
                <a:lnTo>
                  <a:pt x="704" y="2996"/>
                </a:lnTo>
                <a:lnTo>
                  <a:pt x="700" y="3009"/>
                </a:lnTo>
                <a:lnTo>
                  <a:pt x="696" y="3011"/>
                </a:lnTo>
                <a:lnTo>
                  <a:pt x="683" y="3015"/>
                </a:lnTo>
                <a:lnTo>
                  <a:pt x="666" y="3019"/>
                </a:lnTo>
                <a:lnTo>
                  <a:pt x="645" y="3021"/>
                </a:lnTo>
                <a:lnTo>
                  <a:pt x="622" y="3023"/>
                </a:lnTo>
                <a:lnTo>
                  <a:pt x="598" y="3021"/>
                </a:lnTo>
                <a:lnTo>
                  <a:pt x="577" y="3017"/>
                </a:lnTo>
                <a:lnTo>
                  <a:pt x="560" y="3009"/>
                </a:lnTo>
                <a:lnTo>
                  <a:pt x="548" y="2994"/>
                </a:lnTo>
                <a:lnTo>
                  <a:pt x="541" y="2977"/>
                </a:lnTo>
                <a:lnTo>
                  <a:pt x="539" y="2960"/>
                </a:lnTo>
                <a:lnTo>
                  <a:pt x="537" y="2947"/>
                </a:lnTo>
                <a:lnTo>
                  <a:pt x="533" y="2935"/>
                </a:lnTo>
                <a:lnTo>
                  <a:pt x="526" y="2922"/>
                </a:lnTo>
                <a:lnTo>
                  <a:pt x="518" y="2903"/>
                </a:lnTo>
                <a:lnTo>
                  <a:pt x="507" y="2886"/>
                </a:lnTo>
                <a:lnTo>
                  <a:pt x="497" y="2871"/>
                </a:lnTo>
                <a:lnTo>
                  <a:pt x="488" y="2865"/>
                </a:lnTo>
                <a:lnTo>
                  <a:pt x="488" y="2958"/>
                </a:lnTo>
                <a:lnTo>
                  <a:pt x="474" y="2960"/>
                </a:lnTo>
                <a:lnTo>
                  <a:pt x="474" y="2918"/>
                </a:lnTo>
                <a:lnTo>
                  <a:pt x="471" y="2880"/>
                </a:lnTo>
                <a:lnTo>
                  <a:pt x="461" y="2846"/>
                </a:lnTo>
                <a:lnTo>
                  <a:pt x="442" y="2814"/>
                </a:lnTo>
                <a:lnTo>
                  <a:pt x="431" y="2791"/>
                </a:lnTo>
                <a:lnTo>
                  <a:pt x="429" y="2768"/>
                </a:lnTo>
                <a:lnTo>
                  <a:pt x="433" y="2746"/>
                </a:lnTo>
                <a:lnTo>
                  <a:pt x="442" y="2725"/>
                </a:lnTo>
                <a:lnTo>
                  <a:pt x="455" y="2708"/>
                </a:lnTo>
                <a:lnTo>
                  <a:pt x="465" y="2696"/>
                </a:lnTo>
                <a:lnTo>
                  <a:pt x="474" y="2687"/>
                </a:lnTo>
                <a:lnTo>
                  <a:pt x="476" y="2653"/>
                </a:lnTo>
                <a:lnTo>
                  <a:pt x="478" y="2628"/>
                </a:lnTo>
                <a:lnTo>
                  <a:pt x="480" y="2605"/>
                </a:lnTo>
                <a:lnTo>
                  <a:pt x="482" y="2584"/>
                </a:lnTo>
                <a:lnTo>
                  <a:pt x="482" y="2560"/>
                </a:lnTo>
                <a:lnTo>
                  <a:pt x="480" y="2529"/>
                </a:lnTo>
                <a:lnTo>
                  <a:pt x="478" y="2488"/>
                </a:lnTo>
                <a:lnTo>
                  <a:pt x="478" y="2463"/>
                </a:lnTo>
                <a:lnTo>
                  <a:pt x="476" y="2436"/>
                </a:lnTo>
                <a:lnTo>
                  <a:pt x="476" y="2408"/>
                </a:lnTo>
                <a:lnTo>
                  <a:pt x="474" y="2387"/>
                </a:lnTo>
                <a:lnTo>
                  <a:pt x="467" y="2364"/>
                </a:lnTo>
                <a:lnTo>
                  <a:pt x="461" y="2343"/>
                </a:lnTo>
                <a:lnTo>
                  <a:pt x="459" y="2324"/>
                </a:lnTo>
                <a:lnTo>
                  <a:pt x="457" y="2296"/>
                </a:lnTo>
                <a:lnTo>
                  <a:pt x="459" y="2266"/>
                </a:lnTo>
                <a:lnTo>
                  <a:pt x="461" y="2239"/>
                </a:lnTo>
                <a:lnTo>
                  <a:pt x="463" y="2216"/>
                </a:lnTo>
                <a:lnTo>
                  <a:pt x="465" y="2192"/>
                </a:lnTo>
                <a:lnTo>
                  <a:pt x="465" y="2169"/>
                </a:lnTo>
                <a:lnTo>
                  <a:pt x="463" y="2140"/>
                </a:lnTo>
                <a:lnTo>
                  <a:pt x="457" y="2108"/>
                </a:lnTo>
                <a:lnTo>
                  <a:pt x="450" y="2080"/>
                </a:lnTo>
                <a:lnTo>
                  <a:pt x="450" y="2057"/>
                </a:lnTo>
                <a:lnTo>
                  <a:pt x="450" y="2034"/>
                </a:lnTo>
                <a:lnTo>
                  <a:pt x="452" y="2006"/>
                </a:lnTo>
                <a:lnTo>
                  <a:pt x="452" y="1996"/>
                </a:lnTo>
                <a:lnTo>
                  <a:pt x="455" y="1977"/>
                </a:lnTo>
                <a:lnTo>
                  <a:pt x="455" y="1954"/>
                </a:lnTo>
                <a:lnTo>
                  <a:pt x="455" y="1932"/>
                </a:lnTo>
                <a:lnTo>
                  <a:pt x="455" y="1915"/>
                </a:lnTo>
                <a:lnTo>
                  <a:pt x="455" y="1907"/>
                </a:lnTo>
                <a:lnTo>
                  <a:pt x="406" y="1909"/>
                </a:lnTo>
                <a:lnTo>
                  <a:pt x="395" y="1992"/>
                </a:lnTo>
                <a:lnTo>
                  <a:pt x="383" y="2072"/>
                </a:lnTo>
                <a:lnTo>
                  <a:pt x="374" y="2110"/>
                </a:lnTo>
                <a:lnTo>
                  <a:pt x="364" y="2144"/>
                </a:lnTo>
                <a:lnTo>
                  <a:pt x="353" y="2178"/>
                </a:lnTo>
                <a:lnTo>
                  <a:pt x="343" y="2216"/>
                </a:lnTo>
                <a:lnTo>
                  <a:pt x="336" y="2256"/>
                </a:lnTo>
                <a:lnTo>
                  <a:pt x="332" y="2296"/>
                </a:lnTo>
                <a:lnTo>
                  <a:pt x="330" y="2324"/>
                </a:lnTo>
                <a:lnTo>
                  <a:pt x="324" y="2355"/>
                </a:lnTo>
                <a:lnTo>
                  <a:pt x="315" y="2393"/>
                </a:lnTo>
                <a:lnTo>
                  <a:pt x="309" y="2434"/>
                </a:lnTo>
                <a:lnTo>
                  <a:pt x="300" y="2472"/>
                </a:lnTo>
                <a:lnTo>
                  <a:pt x="292" y="2503"/>
                </a:lnTo>
                <a:lnTo>
                  <a:pt x="286" y="2529"/>
                </a:lnTo>
                <a:lnTo>
                  <a:pt x="275" y="2579"/>
                </a:lnTo>
                <a:lnTo>
                  <a:pt x="266" y="2634"/>
                </a:lnTo>
                <a:lnTo>
                  <a:pt x="258" y="2685"/>
                </a:lnTo>
                <a:lnTo>
                  <a:pt x="258" y="2706"/>
                </a:lnTo>
                <a:lnTo>
                  <a:pt x="260" y="2721"/>
                </a:lnTo>
                <a:lnTo>
                  <a:pt x="262" y="2736"/>
                </a:lnTo>
                <a:lnTo>
                  <a:pt x="266" y="2749"/>
                </a:lnTo>
                <a:lnTo>
                  <a:pt x="269" y="2768"/>
                </a:lnTo>
                <a:lnTo>
                  <a:pt x="269" y="2789"/>
                </a:lnTo>
                <a:lnTo>
                  <a:pt x="269" y="2808"/>
                </a:lnTo>
                <a:lnTo>
                  <a:pt x="273" y="2829"/>
                </a:lnTo>
                <a:lnTo>
                  <a:pt x="275" y="2848"/>
                </a:lnTo>
                <a:lnTo>
                  <a:pt x="277" y="2890"/>
                </a:lnTo>
                <a:lnTo>
                  <a:pt x="275" y="2937"/>
                </a:lnTo>
                <a:lnTo>
                  <a:pt x="271" y="2981"/>
                </a:lnTo>
                <a:lnTo>
                  <a:pt x="271" y="3015"/>
                </a:lnTo>
                <a:lnTo>
                  <a:pt x="273" y="3038"/>
                </a:lnTo>
                <a:lnTo>
                  <a:pt x="273" y="3053"/>
                </a:lnTo>
                <a:lnTo>
                  <a:pt x="271" y="3064"/>
                </a:lnTo>
                <a:lnTo>
                  <a:pt x="262" y="3070"/>
                </a:lnTo>
                <a:lnTo>
                  <a:pt x="247" y="3078"/>
                </a:lnTo>
                <a:lnTo>
                  <a:pt x="228" y="3081"/>
                </a:lnTo>
                <a:lnTo>
                  <a:pt x="205" y="3083"/>
                </a:lnTo>
                <a:lnTo>
                  <a:pt x="182" y="3081"/>
                </a:lnTo>
                <a:lnTo>
                  <a:pt x="165" y="3078"/>
                </a:lnTo>
                <a:lnTo>
                  <a:pt x="148" y="3072"/>
                </a:lnTo>
                <a:lnTo>
                  <a:pt x="138" y="3059"/>
                </a:lnTo>
                <a:lnTo>
                  <a:pt x="129" y="3045"/>
                </a:lnTo>
                <a:lnTo>
                  <a:pt x="127" y="3026"/>
                </a:lnTo>
                <a:lnTo>
                  <a:pt x="129" y="3007"/>
                </a:lnTo>
                <a:lnTo>
                  <a:pt x="131" y="2992"/>
                </a:lnTo>
                <a:lnTo>
                  <a:pt x="133" y="2981"/>
                </a:lnTo>
                <a:lnTo>
                  <a:pt x="138" y="2968"/>
                </a:lnTo>
                <a:lnTo>
                  <a:pt x="142" y="2952"/>
                </a:lnTo>
                <a:lnTo>
                  <a:pt x="146" y="2914"/>
                </a:lnTo>
                <a:lnTo>
                  <a:pt x="148" y="2875"/>
                </a:lnTo>
                <a:lnTo>
                  <a:pt x="152" y="2848"/>
                </a:lnTo>
                <a:lnTo>
                  <a:pt x="157" y="2827"/>
                </a:lnTo>
                <a:lnTo>
                  <a:pt x="163" y="2804"/>
                </a:lnTo>
                <a:lnTo>
                  <a:pt x="165" y="2785"/>
                </a:lnTo>
                <a:lnTo>
                  <a:pt x="167" y="2765"/>
                </a:lnTo>
                <a:lnTo>
                  <a:pt x="171" y="2746"/>
                </a:lnTo>
                <a:lnTo>
                  <a:pt x="176" y="2727"/>
                </a:lnTo>
                <a:lnTo>
                  <a:pt x="178" y="2685"/>
                </a:lnTo>
                <a:lnTo>
                  <a:pt x="173" y="2641"/>
                </a:lnTo>
                <a:lnTo>
                  <a:pt x="167" y="2575"/>
                </a:lnTo>
                <a:lnTo>
                  <a:pt x="161" y="2505"/>
                </a:lnTo>
                <a:lnTo>
                  <a:pt x="154" y="2434"/>
                </a:lnTo>
                <a:lnTo>
                  <a:pt x="154" y="2364"/>
                </a:lnTo>
                <a:lnTo>
                  <a:pt x="159" y="2298"/>
                </a:lnTo>
                <a:lnTo>
                  <a:pt x="167" y="2247"/>
                </a:lnTo>
                <a:lnTo>
                  <a:pt x="178" y="2201"/>
                </a:lnTo>
                <a:lnTo>
                  <a:pt x="193" y="2152"/>
                </a:lnTo>
                <a:lnTo>
                  <a:pt x="201" y="2112"/>
                </a:lnTo>
                <a:lnTo>
                  <a:pt x="203" y="2068"/>
                </a:lnTo>
                <a:lnTo>
                  <a:pt x="203" y="2023"/>
                </a:lnTo>
                <a:lnTo>
                  <a:pt x="199" y="1983"/>
                </a:lnTo>
                <a:lnTo>
                  <a:pt x="190" y="1932"/>
                </a:lnTo>
                <a:lnTo>
                  <a:pt x="182" y="1882"/>
                </a:lnTo>
                <a:lnTo>
                  <a:pt x="178" y="1831"/>
                </a:lnTo>
                <a:lnTo>
                  <a:pt x="165" y="1822"/>
                </a:lnTo>
                <a:lnTo>
                  <a:pt x="148" y="1814"/>
                </a:lnTo>
                <a:lnTo>
                  <a:pt x="133" y="1801"/>
                </a:lnTo>
                <a:lnTo>
                  <a:pt x="123" y="1793"/>
                </a:lnTo>
                <a:lnTo>
                  <a:pt x="116" y="1789"/>
                </a:lnTo>
                <a:lnTo>
                  <a:pt x="112" y="1786"/>
                </a:lnTo>
                <a:lnTo>
                  <a:pt x="110" y="1782"/>
                </a:lnTo>
                <a:lnTo>
                  <a:pt x="108" y="1774"/>
                </a:lnTo>
                <a:lnTo>
                  <a:pt x="104" y="1759"/>
                </a:lnTo>
                <a:lnTo>
                  <a:pt x="102" y="1748"/>
                </a:lnTo>
                <a:lnTo>
                  <a:pt x="100" y="1738"/>
                </a:lnTo>
                <a:lnTo>
                  <a:pt x="95" y="1729"/>
                </a:lnTo>
                <a:lnTo>
                  <a:pt x="95" y="1725"/>
                </a:lnTo>
                <a:lnTo>
                  <a:pt x="93" y="1723"/>
                </a:lnTo>
                <a:lnTo>
                  <a:pt x="91" y="1717"/>
                </a:lnTo>
                <a:lnTo>
                  <a:pt x="89" y="1712"/>
                </a:lnTo>
                <a:lnTo>
                  <a:pt x="87" y="1708"/>
                </a:lnTo>
                <a:lnTo>
                  <a:pt x="85" y="1704"/>
                </a:lnTo>
                <a:lnTo>
                  <a:pt x="85" y="1702"/>
                </a:lnTo>
                <a:lnTo>
                  <a:pt x="87" y="1698"/>
                </a:lnTo>
                <a:lnTo>
                  <a:pt x="89" y="1693"/>
                </a:lnTo>
                <a:lnTo>
                  <a:pt x="91" y="1689"/>
                </a:lnTo>
                <a:lnTo>
                  <a:pt x="93" y="1685"/>
                </a:lnTo>
                <a:lnTo>
                  <a:pt x="93" y="1681"/>
                </a:lnTo>
                <a:lnTo>
                  <a:pt x="95" y="1679"/>
                </a:lnTo>
                <a:lnTo>
                  <a:pt x="95" y="1676"/>
                </a:lnTo>
                <a:lnTo>
                  <a:pt x="93" y="1672"/>
                </a:lnTo>
                <a:lnTo>
                  <a:pt x="93" y="1666"/>
                </a:lnTo>
                <a:lnTo>
                  <a:pt x="91" y="1662"/>
                </a:lnTo>
                <a:lnTo>
                  <a:pt x="91" y="1655"/>
                </a:lnTo>
                <a:lnTo>
                  <a:pt x="89" y="1649"/>
                </a:lnTo>
                <a:lnTo>
                  <a:pt x="89" y="1647"/>
                </a:lnTo>
                <a:lnTo>
                  <a:pt x="74" y="1643"/>
                </a:lnTo>
                <a:lnTo>
                  <a:pt x="59" y="1520"/>
                </a:lnTo>
                <a:lnTo>
                  <a:pt x="47" y="1395"/>
                </a:lnTo>
                <a:lnTo>
                  <a:pt x="32" y="1273"/>
                </a:lnTo>
                <a:lnTo>
                  <a:pt x="21" y="1150"/>
                </a:lnTo>
                <a:lnTo>
                  <a:pt x="15" y="1089"/>
                </a:lnTo>
                <a:lnTo>
                  <a:pt x="9" y="1027"/>
                </a:lnTo>
                <a:lnTo>
                  <a:pt x="4" y="962"/>
                </a:lnTo>
                <a:lnTo>
                  <a:pt x="2" y="896"/>
                </a:lnTo>
                <a:lnTo>
                  <a:pt x="0" y="848"/>
                </a:lnTo>
                <a:lnTo>
                  <a:pt x="0" y="805"/>
                </a:lnTo>
                <a:lnTo>
                  <a:pt x="2" y="767"/>
                </a:lnTo>
                <a:lnTo>
                  <a:pt x="4" y="731"/>
                </a:lnTo>
                <a:lnTo>
                  <a:pt x="7" y="689"/>
                </a:lnTo>
                <a:lnTo>
                  <a:pt x="9" y="642"/>
                </a:lnTo>
                <a:lnTo>
                  <a:pt x="11" y="611"/>
                </a:lnTo>
                <a:lnTo>
                  <a:pt x="17" y="588"/>
                </a:lnTo>
                <a:lnTo>
                  <a:pt x="26" y="571"/>
                </a:lnTo>
                <a:lnTo>
                  <a:pt x="38" y="562"/>
                </a:lnTo>
                <a:lnTo>
                  <a:pt x="51" y="556"/>
                </a:lnTo>
                <a:lnTo>
                  <a:pt x="64" y="549"/>
                </a:lnTo>
                <a:lnTo>
                  <a:pt x="76" y="545"/>
                </a:lnTo>
                <a:lnTo>
                  <a:pt x="89" y="537"/>
                </a:lnTo>
                <a:lnTo>
                  <a:pt x="102" y="526"/>
                </a:lnTo>
                <a:lnTo>
                  <a:pt x="110" y="507"/>
                </a:lnTo>
                <a:lnTo>
                  <a:pt x="116" y="482"/>
                </a:lnTo>
                <a:lnTo>
                  <a:pt x="148" y="236"/>
                </a:lnTo>
                <a:lnTo>
                  <a:pt x="152" y="201"/>
                </a:lnTo>
                <a:lnTo>
                  <a:pt x="159" y="165"/>
                </a:lnTo>
                <a:lnTo>
                  <a:pt x="167" y="129"/>
                </a:lnTo>
                <a:lnTo>
                  <a:pt x="178" y="93"/>
                </a:lnTo>
                <a:lnTo>
                  <a:pt x="195" y="63"/>
                </a:lnTo>
                <a:lnTo>
                  <a:pt x="220" y="36"/>
                </a:lnTo>
                <a:lnTo>
                  <a:pt x="247" y="14"/>
                </a:lnTo>
                <a:lnTo>
                  <a:pt x="281" y="4"/>
                </a:lnTo>
                <a:lnTo>
                  <a:pt x="313" y="0"/>
                </a:lnTo>
                <a:close/>
              </a:path>
            </a:pathLst>
          </a:custGeom>
          <a:solidFill>
            <a:schemeClr val="accent1"/>
          </a:solidFill>
          <a:ln w="0">
            <a:noFill/>
            <a:prstDash val="solid"/>
            <a:round/>
            <a:headEnd/>
            <a:tailEnd/>
          </a:ln>
        </p:spPr>
        <p:txBody>
          <a:bodyPr vert="horz" wrap="square" lIns="16985" tIns="8492" rIns="16985" bIns="8492" numCol="1" anchor="t" anchorCtr="0" compatLnSpc="1">
            <a:prstTxWarp prst="textNoShape">
              <a:avLst/>
            </a:prstTxWarp>
          </a:bodyP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endParaRPr lang="es-SV" sz="1800">
              <a:latin typeface="Calibri" panose="020F0502020204030204" pitchFamily="34" charset="0"/>
            </a:endParaRPr>
          </a:p>
        </p:txBody>
      </p:sp>
    </p:spTree>
    <p:extLst>
      <p:ext uri="{BB962C8B-B14F-4D97-AF65-F5344CB8AC3E}">
        <p14:creationId xmlns:p14="http://schemas.microsoft.com/office/powerpoint/2010/main" val="731155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7" grpId="0"/>
      <p:bldP spid="68" grpId="0"/>
      <p:bldP spid="69" grpId="0"/>
      <p:bldP spid="71"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0" y="1484784"/>
            <a:ext cx="9144000" cy="504056"/>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w="18415" cmpd="sng">
                  <a:noFill/>
                  <a:prstDash val="solid"/>
                </a:ln>
                <a:solidFill>
                  <a:srgbClr val="002060"/>
                </a:solidFill>
                <a:effectLst/>
                <a:uLnTx/>
                <a:uFillTx/>
                <a:latin typeface="Calibri" pitchFamily="34" charset="0"/>
                <a:ea typeface="ＭＳ Ｐゴシック" charset="0"/>
              </a:rPr>
              <a:t>Pasif İşgücü Programları</a:t>
            </a:r>
            <a:endParaRPr kumimoji="0" lang="tr-TR" sz="2400" b="1" i="0" u="none" strike="noStrike" kern="1200" cap="none" spc="0" normalizeH="0" baseline="0" noProof="0" dirty="0">
              <a:ln w="18415" cmpd="sng">
                <a:noFill/>
                <a:prstDash val="solid"/>
              </a:ln>
              <a:solidFill>
                <a:srgbClr val="002060"/>
              </a:solidFill>
              <a:effectLst/>
              <a:uLnTx/>
              <a:uFillTx/>
              <a:latin typeface="Calibri" pitchFamily="34" charset="0"/>
              <a:ea typeface="ＭＳ Ｐゴシック" charset="0"/>
            </a:endParaRPr>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0"/>
              </a:spcAft>
              <a:buClr>
                <a:srgbClr val="0099FF"/>
              </a:buClr>
              <a:buSzPct val="100000"/>
              <a:buFont typeface="Arial" panose="020B0604020202020204" pitchFamily="34" charset="0"/>
              <a:buNone/>
              <a:tabLst/>
              <a:defRPr/>
            </a:pPr>
            <a:endParaRPr kumimoji="0" lang="tr-TR" sz="5100" b="0" i="0" u="none" strike="noStrike" kern="1200" cap="none" spc="0" normalizeH="0" baseline="0" noProof="0" dirty="0">
              <a:ln>
                <a:noFill/>
              </a:ln>
              <a:solidFill>
                <a:prstClr val="black"/>
              </a:solidFill>
              <a:effectLst/>
              <a:uLnTx/>
              <a:uFillTx/>
              <a:latin typeface="Calibri" pitchFamily="34" charset="0"/>
              <a:ea typeface="Arial Unicode MS" pitchFamily="34" charset="-128"/>
              <a:cs typeface="Arial" charset="0"/>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60DD6-54D1-4865-A949-D0645FB03A2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2"/>
          <p:cNvSpPr>
            <a:spLocks noGrp="1" noChangeArrowheads="1"/>
          </p:cNvSpPr>
          <p:nvPr>
            <p:ph idx="1"/>
          </p:nvPr>
        </p:nvSpPr>
        <p:spPr bwMode="auto">
          <a:xfrm>
            <a:off x="77412" y="2310011"/>
            <a:ext cx="8640762" cy="44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kumimoji="0" lang="tr-TR" sz="2400" b="0" i="0" u="none" strike="noStrike" kern="1200" cap="none" spc="0" normalizeH="0" baseline="0" noProof="0" dirty="0" smtClean="0">
                <a:ln>
                  <a:noFill/>
                </a:ln>
                <a:effectLst/>
                <a:uLnTx/>
                <a:uFillTx/>
                <a:latin typeface="Arial" pitchFamily="34" charset="0"/>
                <a:ea typeface="Arial Unicode MS" pitchFamily="34" charset="-128"/>
                <a:cs typeface="Arial" pitchFamily="34" charset="0"/>
              </a:rPr>
              <a:t>İşsizlik</a:t>
            </a:r>
            <a:r>
              <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rPr>
              <a:t> Ödeneği</a:t>
            </a:r>
          </a:p>
          <a:p>
            <a:pPr marL="0" marR="0" lvl="0" indent="0" algn="just" defTabSz="914400" rtl="0" eaLnBrk="1" fontAlgn="base" latinLnBrk="0" hangingPunct="1">
              <a:lnSpc>
                <a:spcPct val="100000"/>
              </a:lnSpc>
              <a:spcBef>
                <a:spcPts val="100"/>
              </a:spcBef>
              <a:spcAft>
                <a:spcPts val="100"/>
              </a:spcAft>
              <a:buClr>
                <a:schemeClr val="tx1"/>
              </a:buClr>
              <a:buSzTx/>
              <a:buNone/>
              <a:tabLst/>
              <a:defRPr/>
            </a:pPr>
            <a:endPar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endParaRP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lang="tr-TR" sz="2400" baseline="0" dirty="0" smtClean="0">
                <a:latin typeface="Arial" pitchFamily="34" charset="0"/>
                <a:ea typeface="Arial Unicode MS" pitchFamily="34" charset="-128"/>
                <a:cs typeface="Arial" pitchFamily="34" charset="0"/>
              </a:rPr>
              <a:t>Kısa</a:t>
            </a:r>
            <a:r>
              <a:rPr lang="tr-TR" sz="2400" dirty="0" smtClean="0">
                <a:latin typeface="Arial" pitchFamily="34" charset="0"/>
                <a:ea typeface="Arial Unicode MS" pitchFamily="34" charset="-128"/>
                <a:cs typeface="Arial" pitchFamily="34" charset="0"/>
              </a:rPr>
              <a:t> Çalışma Ödeneği</a:t>
            </a:r>
          </a:p>
          <a:p>
            <a:pPr marL="0" marR="0" lvl="0" indent="0" algn="just" defTabSz="914400" rtl="0" eaLnBrk="1" fontAlgn="base" latinLnBrk="0" hangingPunct="1">
              <a:lnSpc>
                <a:spcPct val="100000"/>
              </a:lnSpc>
              <a:spcBef>
                <a:spcPts val="100"/>
              </a:spcBef>
              <a:spcAft>
                <a:spcPts val="100"/>
              </a:spcAft>
              <a:buClr>
                <a:schemeClr val="tx1"/>
              </a:buClr>
              <a:buSzTx/>
              <a:buNone/>
              <a:tabLst/>
              <a:defRPr/>
            </a:pPr>
            <a:endParaRPr lang="tr-TR" sz="2400" dirty="0" smtClean="0">
              <a:latin typeface="Arial" pitchFamily="34" charset="0"/>
              <a:ea typeface="Arial Unicode MS" pitchFamily="34" charset="-128"/>
              <a:cs typeface="Arial" pitchFamily="34" charset="0"/>
            </a:endParaRP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kumimoji="0" lang="tr-TR" sz="2400" b="0" i="0" u="none" strike="noStrike" kern="1200" cap="none" spc="0" normalizeH="0" baseline="0" noProof="0" dirty="0" smtClean="0">
                <a:ln>
                  <a:noFill/>
                </a:ln>
                <a:effectLst/>
                <a:uLnTx/>
                <a:uFillTx/>
                <a:latin typeface="Arial" pitchFamily="34" charset="0"/>
                <a:ea typeface="Arial Unicode MS" pitchFamily="34" charset="-128"/>
                <a:cs typeface="Arial" pitchFamily="34" charset="0"/>
              </a:rPr>
              <a:t>İş</a:t>
            </a:r>
            <a:r>
              <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rPr>
              <a:t> Kaybı Tazminatı</a:t>
            </a:r>
          </a:p>
          <a:p>
            <a:pPr marL="0" marR="0" lvl="0" indent="0" algn="just" defTabSz="914400" rtl="0" eaLnBrk="1" fontAlgn="base" latinLnBrk="0" hangingPunct="1">
              <a:lnSpc>
                <a:spcPct val="100000"/>
              </a:lnSpc>
              <a:spcBef>
                <a:spcPts val="100"/>
              </a:spcBef>
              <a:spcAft>
                <a:spcPts val="100"/>
              </a:spcAft>
              <a:buClr>
                <a:schemeClr val="tx1"/>
              </a:buClr>
              <a:buSzTx/>
              <a:buNone/>
              <a:tabLst/>
              <a:defRPr/>
            </a:pPr>
            <a:endPar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endParaRP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lang="tr-TR" sz="2400" baseline="0" dirty="0" smtClean="0">
                <a:latin typeface="Arial" pitchFamily="34" charset="0"/>
                <a:ea typeface="Arial Unicode MS" pitchFamily="34" charset="-128"/>
                <a:cs typeface="Arial" pitchFamily="34" charset="0"/>
              </a:rPr>
              <a:t>Ücret</a:t>
            </a:r>
            <a:r>
              <a:rPr lang="tr-TR" sz="2400" dirty="0" smtClean="0">
                <a:latin typeface="Arial" pitchFamily="34" charset="0"/>
                <a:ea typeface="Arial Unicode MS" pitchFamily="34" charset="-128"/>
                <a:cs typeface="Arial" pitchFamily="34" charset="0"/>
              </a:rPr>
              <a:t> Garanti Fonu Ödeneği</a:t>
            </a: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endParaRPr lang="tr-TR" sz="2400" dirty="0" smtClean="0">
              <a:latin typeface="Arial" pitchFamily="34" charset="0"/>
              <a:ea typeface="Arial Unicode MS" pitchFamily="34" charset="-128"/>
              <a:cs typeface="Arial" pitchFamily="34" charset="0"/>
            </a:endParaRP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kumimoji="0" lang="tr-TR" sz="2400" b="0" i="0" u="none" strike="noStrike" kern="1200" cap="none" spc="0" normalizeH="0" baseline="0" noProof="0" dirty="0" smtClean="0">
                <a:ln>
                  <a:noFill/>
                </a:ln>
                <a:effectLst/>
                <a:uLnTx/>
                <a:uFillTx/>
                <a:latin typeface="Arial" pitchFamily="34" charset="0"/>
                <a:ea typeface="Arial Unicode MS" pitchFamily="34" charset="-128"/>
                <a:cs typeface="Arial" pitchFamily="34" charset="0"/>
              </a:rPr>
              <a:t>Yarım</a:t>
            </a:r>
            <a:r>
              <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rPr>
              <a:t> Çalışma Ödeneği</a:t>
            </a: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endParaRPr kumimoji="0" lang="tr-TR" sz="2400" b="0" i="0" u="none" strike="noStrike" kern="1200" cap="none" spc="0" normalizeH="0" noProof="0" dirty="0" smtClean="0">
              <a:ln>
                <a:noFill/>
              </a:ln>
              <a:effectLst/>
              <a:uLnTx/>
              <a:uFillTx/>
              <a:latin typeface="Arial" pitchFamily="34" charset="0"/>
              <a:ea typeface="Arial Unicode MS" pitchFamily="34" charset="-128"/>
              <a:cs typeface="Arial" pitchFamily="34" charset="0"/>
            </a:endParaRPr>
          </a:p>
          <a:p>
            <a:pPr marL="273050" marR="0" lvl="0" indent="-273050" algn="just" defTabSz="914400" rtl="0" eaLnBrk="1" fontAlgn="base" latinLnBrk="0" hangingPunct="1">
              <a:lnSpc>
                <a:spcPct val="100000"/>
              </a:lnSpc>
              <a:spcBef>
                <a:spcPts val="100"/>
              </a:spcBef>
              <a:spcAft>
                <a:spcPts val="100"/>
              </a:spcAft>
              <a:buClr>
                <a:schemeClr val="tx1"/>
              </a:buClr>
              <a:buSzTx/>
              <a:buFont typeface="Wingdings" panose="05000000000000000000" pitchFamily="2" charset="2"/>
              <a:buChar char="Ø"/>
              <a:tabLst/>
              <a:defRPr/>
            </a:pPr>
            <a:r>
              <a:rPr lang="tr-TR" sz="2400" baseline="0" dirty="0" smtClean="0">
                <a:latin typeface="Arial" pitchFamily="34" charset="0"/>
                <a:ea typeface="Arial Unicode MS" pitchFamily="34" charset="-128"/>
                <a:cs typeface="Arial" pitchFamily="34" charset="0"/>
              </a:rPr>
              <a:t>Nakdi Ücret</a:t>
            </a:r>
            <a:r>
              <a:rPr lang="tr-TR" sz="2400" dirty="0" smtClean="0">
                <a:latin typeface="Arial" pitchFamily="34" charset="0"/>
                <a:ea typeface="Arial Unicode MS" pitchFamily="34" charset="-128"/>
                <a:cs typeface="Arial" pitchFamily="34" charset="0"/>
              </a:rPr>
              <a:t> Desteği</a:t>
            </a:r>
            <a:endParaRPr kumimoji="0" lang="tr-TR" sz="2400" b="0" i="0" u="none" strike="noStrike" kern="1200" cap="none" spc="0" normalizeH="0" baseline="0" noProof="0" dirty="0">
              <a:ln>
                <a:noFill/>
              </a:ln>
              <a:effectLst/>
              <a:uLnTx/>
              <a:uFillTx/>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1311478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233177" y="2080740"/>
            <a:ext cx="8640960" cy="4156572"/>
          </a:xfrm>
        </p:spPr>
        <p:txBody>
          <a:bodyPr>
            <a:noAutofit/>
          </a:bodyPr>
          <a:lstStyle/>
          <a:p>
            <a:pPr marL="0" indent="0" algn="just">
              <a:lnSpc>
                <a:spcPct val="125000"/>
              </a:lnSpc>
              <a:spcBef>
                <a:spcPts val="0"/>
              </a:spcBef>
              <a:buSzPct val="100000"/>
              <a:buNone/>
              <a:defRPr/>
            </a:pPr>
            <a:r>
              <a:rPr lang="tr-TR" sz="1600" b="1" dirty="0">
                <a:ea typeface="Arial Unicode MS" pitchFamily="34" charset="-128"/>
                <a:cs typeface="Arial" charset="0"/>
              </a:rPr>
              <a:t>Engelliler, sivil toplum kuruluşları ve işverenler,</a:t>
            </a:r>
            <a:r>
              <a:rPr lang="tr-TR" sz="1600" dirty="0">
                <a:ea typeface="Arial Unicode MS" pitchFamily="34" charset="-128"/>
                <a:cs typeface="Arial" charset="0"/>
              </a:rPr>
              <a:t> engelli çalıştırmayan </a:t>
            </a:r>
            <a:r>
              <a:rPr lang="tr-TR" sz="1600" dirty="0" smtClean="0">
                <a:ea typeface="Arial Unicode MS" pitchFamily="34" charset="-128"/>
                <a:cs typeface="Arial" charset="0"/>
              </a:rPr>
              <a:t>işverenlerden 4857 </a:t>
            </a:r>
            <a:r>
              <a:rPr lang="tr-TR" sz="1600" dirty="0">
                <a:ea typeface="Arial Unicode MS" pitchFamily="34" charset="-128"/>
                <a:cs typeface="Arial" charset="0"/>
              </a:rPr>
              <a:t>sayılı İş Kanunu’nun 101. maddesi uyarınca tahsil edilen </a:t>
            </a:r>
            <a:r>
              <a:rPr lang="tr-TR" sz="1600" dirty="0" smtClean="0">
                <a:ea typeface="Arial Unicode MS" pitchFamily="34" charset="-128"/>
                <a:cs typeface="Arial" charset="0"/>
              </a:rPr>
              <a:t>idari para </a:t>
            </a:r>
            <a:r>
              <a:rPr lang="tr-TR" sz="1600" dirty="0">
                <a:ea typeface="Arial Unicode MS" pitchFamily="34" charset="-128"/>
                <a:cs typeface="Arial" charset="0"/>
              </a:rPr>
              <a:t>cezalarının kullanımı hakkında karar vermeye yetkili </a:t>
            </a:r>
            <a:r>
              <a:rPr lang="tr-TR" sz="1600" dirty="0" smtClean="0">
                <a:ea typeface="Arial Unicode MS" pitchFamily="34" charset="-128"/>
                <a:cs typeface="Arial" charset="0"/>
              </a:rPr>
              <a:t>Komisyona, aşağıdaki projelerde başvuru yapabilirler</a:t>
            </a:r>
            <a:r>
              <a:rPr lang="tr-TR" sz="1600" b="1" dirty="0" smtClean="0">
                <a:ea typeface="Arial Unicode MS" pitchFamily="34" charset="-128"/>
                <a:cs typeface="Arial" charset="0"/>
              </a:rPr>
              <a:t>.</a:t>
            </a:r>
            <a:endParaRPr lang="tr-TR" sz="1600" dirty="0" smtClean="0">
              <a:ea typeface="Arial Unicode MS" pitchFamily="34" charset="-128"/>
              <a:cs typeface="Arial" charset="0"/>
            </a:endParaRPr>
          </a:p>
          <a:p>
            <a:pPr marL="0" indent="0" algn="just">
              <a:lnSpc>
                <a:spcPct val="125000"/>
              </a:lnSpc>
              <a:spcBef>
                <a:spcPts val="0"/>
              </a:spcBef>
              <a:buSzPct val="100000"/>
              <a:buNone/>
              <a:defRPr/>
            </a:pPr>
            <a:r>
              <a:rPr lang="tr-TR" sz="1600" dirty="0" smtClean="0">
                <a:ea typeface="Arial Unicode MS" pitchFamily="34" charset="-128"/>
                <a:cs typeface="Arial" charset="0"/>
              </a:rPr>
              <a:t>Hibe duyuruları yılda iki kez yapılıyor olup </a:t>
            </a:r>
            <a:r>
              <a:rPr lang="tr-TR" sz="1600" dirty="0" smtClean="0">
                <a:ea typeface="Arial Unicode MS" pitchFamily="34" charset="-128"/>
                <a:cs typeface="Arial" charset="0"/>
                <a:hlinkClick r:id="rId3"/>
              </a:rPr>
              <a:t>www.iskur.gov.tr</a:t>
            </a:r>
            <a:r>
              <a:rPr lang="tr-TR" sz="1600" dirty="0" smtClean="0">
                <a:ea typeface="Arial Unicode MS" pitchFamily="34" charset="-128"/>
                <a:cs typeface="Arial" charset="0"/>
              </a:rPr>
              <a:t> adresinden ilgili rehber ve dokümanlara ulaşılabilir.(13 Eylül -6 Aralık)</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Engellilerin </a:t>
            </a:r>
            <a:r>
              <a:rPr lang="tr-TR" sz="1600" dirty="0">
                <a:ea typeface="Arial Unicode MS" pitchFamily="34" charset="-128"/>
                <a:cs typeface="Arial" charset="0"/>
              </a:rPr>
              <a:t>kendi işini kurmalarına yönelik projeler,</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Engellinin </a:t>
            </a:r>
            <a:r>
              <a:rPr lang="tr-TR" sz="1600" dirty="0">
                <a:ea typeface="Arial Unicode MS" pitchFamily="34" charset="-128"/>
                <a:cs typeface="Arial" charset="0"/>
              </a:rPr>
              <a:t>istihdamını sağlayacak destek teknolojilerine yönelik projeler,</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Engellinin </a:t>
            </a:r>
            <a:r>
              <a:rPr lang="tr-TR" sz="1600" dirty="0">
                <a:ea typeface="Arial Unicode MS" pitchFamily="34" charset="-128"/>
                <a:cs typeface="Arial" charset="0"/>
              </a:rPr>
              <a:t>işe yerleştirilmesi, işe ve işyerine uyumunun sağlanmasına yönelik projeler,</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Engellilerin </a:t>
            </a:r>
            <a:r>
              <a:rPr lang="tr-TR" sz="1600" dirty="0">
                <a:ea typeface="Arial Unicode MS" pitchFamily="34" charset="-128"/>
                <a:cs typeface="Arial" charset="0"/>
              </a:rPr>
              <a:t>istihdam edilebilirliklerini artırıcı mesleki eğitimine yönelik projeler.</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Ruhsal </a:t>
            </a:r>
            <a:r>
              <a:rPr lang="tr-TR" sz="1600" dirty="0">
                <a:ea typeface="Arial Unicode MS" pitchFamily="34" charset="-128"/>
                <a:cs typeface="Arial" charset="0"/>
              </a:rPr>
              <a:t>ve zihinsel engelli bireylerin istihdam edileceği Korumalı İşyeri </a:t>
            </a:r>
            <a:r>
              <a:rPr lang="tr-TR" sz="1600" dirty="0" smtClean="0">
                <a:ea typeface="Arial Unicode MS" pitchFamily="34" charset="-128"/>
                <a:cs typeface="Arial" charset="0"/>
              </a:rPr>
              <a:t>Desteğine yönelik </a:t>
            </a:r>
            <a:r>
              <a:rPr lang="tr-TR" sz="1600" dirty="0">
                <a:ea typeface="Arial Unicode MS" pitchFamily="34" charset="-128"/>
                <a:cs typeface="Arial" charset="0"/>
              </a:rPr>
              <a:t>projeler,</a:t>
            </a:r>
          </a:p>
          <a:p>
            <a:pPr marL="357188" indent="-357188" algn="just">
              <a:lnSpc>
                <a:spcPct val="125000"/>
              </a:lnSpc>
              <a:spcBef>
                <a:spcPts val="0"/>
              </a:spcBef>
              <a:buSzPct val="100000"/>
              <a:buFont typeface="Wingdings" panose="05000000000000000000" pitchFamily="2" charset="2"/>
              <a:buChar char="Ø"/>
              <a:defRPr/>
            </a:pPr>
            <a:r>
              <a:rPr lang="tr-TR" sz="1600" dirty="0" smtClean="0">
                <a:ea typeface="Arial Unicode MS" pitchFamily="34" charset="-128"/>
                <a:cs typeface="Arial" charset="0"/>
              </a:rPr>
              <a:t>Engellilere </a:t>
            </a:r>
            <a:r>
              <a:rPr lang="tr-TR" sz="1600" dirty="0">
                <a:ea typeface="Arial Unicode MS" pitchFamily="34" charset="-128"/>
                <a:cs typeface="Arial" charset="0"/>
              </a:rPr>
              <a:t>yönelik diğer projeler.</a:t>
            </a:r>
          </a:p>
        </p:txBody>
      </p:sp>
      <p:sp>
        <p:nvSpPr>
          <p:cNvPr id="5" name="1 Başlık"/>
          <p:cNvSpPr txBox="1">
            <a:spLocks/>
          </p:cNvSpPr>
          <p:nvPr/>
        </p:nvSpPr>
        <p:spPr bwMode="auto">
          <a:xfrm>
            <a:off x="0" y="1643362"/>
            <a:ext cx="9144000" cy="489494"/>
          </a:xfrm>
          <a:prstGeom prst="rect">
            <a:avLst/>
          </a:prstGeom>
          <a:solidFill>
            <a:schemeClr val="bg1">
              <a:lumMod val="95000"/>
            </a:schemeClr>
          </a:solidFill>
          <a:ln w="9525">
            <a:noFill/>
            <a:miter lim="800000"/>
            <a:headEnd/>
            <a:tailEnd/>
          </a:ln>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Engellilere Yönelik Projeler</a:t>
            </a:r>
            <a:endParaRPr lang="tr-TR" sz="2400" dirty="0"/>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spTree>
    <p:extLst>
      <p:ext uri="{BB962C8B-B14F-4D97-AF65-F5344CB8AC3E}">
        <p14:creationId xmlns:p14="http://schemas.microsoft.com/office/powerpoint/2010/main" val="1634776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395536" y="3789040"/>
          <a:ext cx="882047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5054" y="3295233"/>
            <a:ext cx="9159054" cy="507831"/>
          </a:xfrm>
          <a:prstGeom prst="rect">
            <a:avLst/>
          </a:prstGeom>
        </p:spPr>
        <p:txBody>
          <a:bodyPr wrap="square">
            <a:spAutoFit/>
          </a:bodyPr>
          <a:lstStyle/>
          <a:p>
            <a:pPr algn="ctr"/>
            <a:r>
              <a:rPr lang="tr-TR" sz="2700" b="1" dirty="0">
                <a:solidFill>
                  <a:srgbClr val="002060"/>
                </a:solidFill>
              </a:rPr>
              <a:t>Engellilere Yönelik Mesleki Eğitim ve </a:t>
            </a:r>
            <a:r>
              <a:rPr lang="tr-TR" sz="2700" b="1" dirty="0" smtClean="0">
                <a:solidFill>
                  <a:srgbClr val="002060"/>
                </a:solidFill>
              </a:rPr>
              <a:t>Rehabilitasyon </a:t>
            </a:r>
            <a:r>
              <a:rPr lang="tr-TR" sz="2700" b="1" dirty="0">
                <a:solidFill>
                  <a:srgbClr val="002060"/>
                </a:solidFill>
              </a:rPr>
              <a:t>Projeleri</a:t>
            </a:r>
          </a:p>
        </p:txBody>
      </p:sp>
    </p:spTree>
    <p:extLst>
      <p:ext uri="{BB962C8B-B14F-4D97-AF65-F5344CB8AC3E}">
        <p14:creationId xmlns:p14="http://schemas.microsoft.com/office/powerpoint/2010/main" val="41697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967828588"/>
              </p:ext>
            </p:extLst>
          </p:nvPr>
        </p:nvGraphicFramePr>
        <p:xfrm>
          <a:off x="270706" y="2052131"/>
          <a:ext cx="8530579"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36512" y="1556792"/>
            <a:ext cx="9180512" cy="587853"/>
          </a:xfrm>
          <a:prstGeom prst="rect">
            <a:avLst/>
          </a:prstGeom>
          <a:solidFill>
            <a:schemeClr val="bg1">
              <a:lumMod val="95000"/>
            </a:schemeClr>
          </a:solidFill>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Kimler Başvurabilir</a:t>
            </a:r>
            <a:endParaRPr lang="tr-TR" sz="2800" b="1" kern="0" dirty="0">
              <a:solidFill>
                <a:srgbClr val="C00000"/>
              </a:solidFill>
              <a:latin typeface="Calibri"/>
              <a:ea typeface="Calibri"/>
              <a:cs typeface="Times New Roman"/>
            </a:endParaRPr>
          </a:p>
        </p:txBody>
      </p:sp>
    </p:spTree>
    <p:extLst>
      <p:ext uri="{BB962C8B-B14F-4D97-AF65-F5344CB8AC3E}">
        <p14:creationId xmlns:p14="http://schemas.microsoft.com/office/powerpoint/2010/main" val="64800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4073" y="1458557"/>
            <a:ext cx="8530579" cy="369332"/>
          </a:xfrm>
          <a:prstGeom prst="rect">
            <a:avLst/>
          </a:prstGeom>
        </p:spPr>
        <p:txBody>
          <a:bodyPr wrap="square">
            <a:spAutoFit/>
          </a:bodyPr>
          <a:lstStyle/>
          <a:p>
            <a:endParaRPr lang="tr-TR" dirty="0"/>
          </a:p>
        </p:txBody>
      </p:sp>
      <p:sp>
        <p:nvSpPr>
          <p:cNvPr id="5" name="Dikdörtgen 4"/>
          <p:cNvSpPr/>
          <p:nvPr/>
        </p:nvSpPr>
        <p:spPr>
          <a:xfrm>
            <a:off x="0" y="1458557"/>
            <a:ext cx="9144000" cy="587853"/>
          </a:xfrm>
          <a:prstGeom prst="rect">
            <a:avLst/>
          </a:prstGeom>
          <a:solidFill>
            <a:schemeClr val="bg1">
              <a:lumMod val="95000"/>
            </a:schemeClr>
          </a:solidFill>
        </p:spPr>
        <p:txBody>
          <a:bodyPr wrap="square">
            <a:spAutoFit/>
          </a:bodyPr>
          <a:lstStyle/>
          <a:p>
            <a:pPr lvl="0" algn="ctr"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Neler Desteklenmektedir</a:t>
            </a:r>
            <a:endParaRPr lang="tr-TR" sz="2800" b="1" kern="0" dirty="0">
              <a:solidFill>
                <a:srgbClr val="C00000"/>
              </a:solidFill>
              <a:latin typeface="Calibri"/>
              <a:ea typeface="Calibri"/>
              <a:cs typeface="Times New Roman"/>
            </a:endParaRPr>
          </a:p>
        </p:txBody>
      </p:sp>
      <p:graphicFrame>
        <p:nvGraphicFramePr>
          <p:cNvPr id="7" name="Diyagram 6"/>
          <p:cNvGraphicFramePr/>
          <p:nvPr>
            <p:extLst>
              <p:ext uri="{D42A27DB-BD31-4B8C-83A1-F6EECF244321}">
                <p14:modId xmlns:p14="http://schemas.microsoft.com/office/powerpoint/2010/main" val="2091605547"/>
              </p:ext>
            </p:extLst>
          </p:nvPr>
        </p:nvGraphicFramePr>
        <p:xfrm>
          <a:off x="683568" y="1943568"/>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0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
          <p:cNvSpPr/>
          <p:nvPr/>
        </p:nvSpPr>
        <p:spPr>
          <a:xfrm>
            <a:off x="6153458" y="4541228"/>
            <a:ext cx="2311981" cy="1038766"/>
          </a:xfrm>
          <a:prstGeom prst="rect">
            <a:avLst/>
          </a:prstGeom>
        </p:spPr>
        <p:txBody>
          <a:bodyPr wrap="square" lIns="90635" tIns="45317" rIns="90635" bIns="45317" numCol="1" anchor="ctr">
            <a:spAutoFit/>
          </a:bodyPr>
          <a:lstStyle/>
          <a:p>
            <a:pPr algn="just">
              <a:lnSpc>
                <a:spcPct val="114000"/>
              </a:lnSpc>
            </a:pPr>
            <a:endParaRPr lang="tr-TR" sz="1200" dirty="0">
              <a:solidFill>
                <a:schemeClr val="tx2"/>
              </a:solidFill>
              <a:latin typeface="Oswald" panose="020B0604020202020204" charset="-94"/>
              <a:ea typeface="Microsoft Himalaya" panose="01010100010101010101" pitchFamily="2" charset="0"/>
              <a:cs typeface="Arial" panose="020B0604020202020204" pitchFamily="34" charset="0"/>
            </a:endParaRPr>
          </a:p>
          <a:p>
            <a:pPr algn="just">
              <a:lnSpc>
                <a:spcPct val="114000"/>
              </a:lnSpc>
            </a:pPr>
            <a:r>
              <a:rPr lang="tr-TR" sz="1200" dirty="0">
                <a:solidFill>
                  <a:schemeClr val="tx2"/>
                </a:solidFill>
                <a:latin typeface="Oswald" panose="020B0604020202020204" charset="-94"/>
                <a:ea typeface="Microsoft Himalaya" panose="01010100010101010101" pitchFamily="2" charset="0"/>
                <a:cs typeface="Arial" panose="020B0604020202020204" pitchFamily="34" charset="0"/>
              </a:rPr>
              <a:t>-</a:t>
            </a:r>
            <a:r>
              <a:rPr lang="tr-TR" sz="1400" dirty="0">
                <a:latin typeface="Oswald" panose="020B0604020202020204" charset="-94"/>
                <a:ea typeface="Microsoft Himalaya" panose="01010100010101010101" pitchFamily="2" charset="0"/>
                <a:cs typeface="Arial" panose="020B0604020202020204" pitchFamily="34" charset="0"/>
              </a:rPr>
              <a:t>Engelli işçi çalıştırmama </a:t>
            </a:r>
            <a:r>
              <a:rPr lang="tr-TR" sz="1400" dirty="0" smtClean="0">
                <a:latin typeface="Oswald" panose="020B0604020202020204" charset="-94"/>
                <a:ea typeface="Microsoft Himalaya" panose="01010100010101010101" pitchFamily="2" charset="0"/>
                <a:cs typeface="Arial" panose="020B0604020202020204" pitchFamily="34" charset="0"/>
              </a:rPr>
              <a:t>maliyeti  kişi başı her ay için </a:t>
            </a:r>
            <a:r>
              <a:rPr lang="tr-TR" sz="1400" b="1" dirty="0" smtClean="0">
                <a:latin typeface="Oswald" panose="020B0604020202020204" charset="-94"/>
                <a:ea typeface="Microsoft Himalaya" panose="01010100010101010101" pitchFamily="2" charset="0"/>
                <a:cs typeface="Arial" panose="020B0604020202020204" pitchFamily="34" charset="0"/>
              </a:rPr>
              <a:t>20.901 TL(2024)</a:t>
            </a:r>
            <a:endParaRPr lang="en-US" sz="1400" b="1" dirty="0">
              <a:latin typeface="Oswald" panose="020B0604020202020204" charset="-94"/>
              <a:ea typeface="Microsoft Himalaya" panose="01010100010101010101" pitchFamily="2" charset="0"/>
              <a:cs typeface="Arial" panose="020B0604020202020204" pitchFamily="34" charset="0"/>
            </a:endParaRPr>
          </a:p>
        </p:txBody>
      </p:sp>
      <p:sp>
        <p:nvSpPr>
          <p:cNvPr id="38" name="Oval 29"/>
          <p:cNvSpPr>
            <a:spLocks noChangeArrowheads="1"/>
          </p:cNvSpPr>
          <p:nvPr/>
        </p:nvSpPr>
        <p:spPr bwMode="auto">
          <a:xfrm>
            <a:off x="2972522" y="5710331"/>
            <a:ext cx="3349514" cy="385737"/>
          </a:xfrm>
          <a:prstGeom prst="ellipse">
            <a:avLst/>
          </a:prstGeom>
          <a:gradFill rotWithShape="1">
            <a:gsLst>
              <a:gs pos="39000">
                <a:schemeClr val="tx1">
                  <a:lumMod val="75000"/>
                  <a:lumOff val="25000"/>
                  <a:alpha val="71000"/>
                </a:schemeClr>
              </a:gs>
              <a:gs pos="100000">
                <a:schemeClr val="tx1">
                  <a:alpha val="0"/>
                  <a:lumMod val="100000"/>
                </a:schemeClr>
              </a:gs>
            </a:gsLst>
            <a:path path="shape">
              <a:fillToRect l="50000" t="50000" r="50000" b="50000"/>
            </a:path>
          </a:gradFill>
          <a:ln w="9525">
            <a:noFill/>
            <a:round/>
            <a:headEnd/>
            <a:tailEnd/>
          </a:ln>
        </p:spPr>
        <p:txBody>
          <a:bodyPr wrap="none" lIns="34229" tIns="17112" rIns="34229" bIns="17112" anchor="ctr"/>
          <a:lstStyle/>
          <a:p>
            <a:endParaRPr lang="ko-KR" altLang="en-US" sz="675">
              <a:latin typeface="Arial" pitchFamily="34" charset="0"/>
              <a:ea typeface="맑은 고딕" pitchFamily="50" charset="-127"/>
              <a:cs typeface="Arial" pitchFamily="34" charset="0"/>
            </a:endParaRPr>
          </a:p>
        </p:txBody>
      </p:sp>
      <p:grpSp>
        <p:nvGrpSpPr>
          <p:cNvPr id="39" name="52 Grupo"/>
          <p:cNvGrpSpPr>
            <a:grpSpLocks noChangeAspect="1"/>
          </p:cNvGrpSpPr>
          <p:nvPr/>
        </p:nvGrpSpPr>
        <p:grpSpPr>
          <a:xfrm>
            <a:off x="3886521" y="3012090"/>
            <a:ext cx="1133637" cy="2843669"/>
            <a:chOff x="10148918" y="4691934"/>
            <a:chExt cx="2497764" cy="6265510"/>
          </a:xfrm>
        </p:grpSpPr>
        <p:sp>
          <p:nvSpPr>
            <p:cNvPr id="58" name="Freeform 4254"/>
            <p:cNvSpPr>
              <a:spLocks noChangeAspect="1" noEditPoints="1"/>
            </p:cNvSpPr>
            <p:nvPr/>
          </p:nvSpPr>
          <p:spPr bwMode="auto">
            <a:xfrm>
              <a:off x="10148918" y="4691934"/>
              <a:ext cx="2497764" cy="6252497"/>
            </a:xfrm>
            <a:custGeom>
              <a:avLst/>
              <a:gdLst>
                <a:gd name="T0" fmla="*/ 604 w 1235"/>
                <a:gd name="T1" fmla="*/ 693 h 4642"/>
                <a:gd name="T2" fmla="*/ 756 w 1235"/>
                <a:gd name="T3" fmla="*/ 622 h 4642"/>
                <a:gd name="T4" fmla="*/ 837 w 1235"/>
                <a:gd name="T5" fmla="*/ 671 h 4642"/>
                <a:gd name="T6" fmla="*/ 979 w 1235"/>
                <a:gd name="T7" fmla="*/ 655 h 4642"/>
                <a:gd name="T8" fmla="*/ 1054 w 1235"/>
                <a:gd name="T9" fmla="*/ 624 h 4642"/>
                <a:gd name="T10" fmla="*/ 1140 w 1235"/>
                <a:gd name="T11" fmla="*/ 722 h 4642"/>
                <a:gd name="T12" fmla="*/ 1115 w 1235"/>
                <a:gd name="T13" fmla="*/ 881 h 4642"/>
                <a:gd name="T14" fmla="*/ 984 w 1235"/>
                <a:gd name="T15" fmla="*/ 1086 h 4642"/>
                <a:gd name="T16" fmla="*/ 865 w 1235"/>
                <a:gd name="T17" fmla="*/ 1540 h 4642"/>
                <a:gd name="T18" fmla="*/ 959 w 1235"/>
                <a:gd name="T19" fmla="*/ 1824 h 4642"/>
                <a:gd name="T20" fmla="*/ 1019 w 1235"/>
                <a:gd name="T21" fmla="*/ 1912 h 4642"/>
                <a:gd name="T22" fmla="*/ 1009 w 1235"/>
                <a:gd name="T23" fmla="*/ 2062 h 4642"/>
                <a:gd name="T24" fmla="*/ 886 w 1235"/>
                <a:gd name="T25" fmla="*/ 2103 h 4642"/>
                <a:gd name="T26" fmla="*/ 846 w 1235"/>
                <a:gd name="T27" fmla="*/ 2462 h 4642"/>
                <a:gd name="T28" fmla="*/ 924 w 1235"/>
                <a:gd name="T29" fmla="*/ 2962 h 4642"/>
                <a:gd name="T30" fmla="*/ 1031 w 1235"/>
                <a:gd name="T31" fmla="*/ 3320 h 4642"/>
                <a:gd name="T32" fmla="*/ 1102 w 1235"/>
                <a:gd name="T33" fmla="*/ 3512 h 4642"/>
                <a:gd name="T34" fmla="*/ 1147 w 1235"/>
                <a:gd name="T35" fmla="*/ 3542 h 4642"/>
                <a:gd name="T36" fmla="*/ 1140 w 1235"/>
                <a:gd name="T37" fmla="*/ 3646 h 4642"/>
                <a:gd name="T38" fmla="*/ 1143 w 1235"/>
                <a:gd name="T39" fmla="*/ 3735 h 4642"/>
                <a:gd name="T40" fmla="*/ 1235 w 1235"/>
                <a:gd name="T41" fmla="*/ 4101 h 4642"/>
                <a:gd name="T42" fmla="*/ 1185 w 1235"/>
                <a:gd name="T43" fmla="*/ 4400 h 4642"/>
                <a:gd name="T44" fmla="*/ 1184 w 1235"/>
                <a:gd name="T45" fmla="*/ 4485 h 4642"/>
                <a:gd name="T46" fmla="*/ 1217 w 1235"/>
                <a:gd name="T47" fmla="*/ 4574 h 4642"/>
                <a:gd name="T48" fmla="*/ 13 w 1235"/>
                <a:gd name="T49" fmla="*/ 4642 h 4642"/>
                <a:gd name="T50" fmla="*/ 23 w 1235"/>
                <a:gd name="T51" fmla="*/ 4537 h 4642"/>
                <a:gd name="T52" fmla="*/ 63 w 1235"/>
                <a:gd name="T53" fmla="*/ 4470 h 4642"/>
                <a:gd name="T54" fmla="*/ 15 w 1235"/>
                <a:gd name="T55" fmla="*/ 4275 h 4642"/>
                <a:gd name="T56" fmla="*/ 37 w 1235"/>
                <a:gd name="T57" fmla="*/ 3896 h 4642"/>
                <a:gd name="T58" fmla="*/ 130 w 1235"/>
                <a:gd name="T59" fmla="*/ 3658 h 4642"/>
                <a:gd name="T60" fmla="*/ 96 w 1235"/>
                <a:gd name="T61" fmla="*/ 3579 h 4642"/>
                <a:gd name="T62" fmla="*/ 144 w 1235"/>
                <a:gd name="T63" fmla="*/ 3512 h 4642"/>
                <a:gd name="T64" fmla="*/ 189 w 1235"/>
                <a:gd name="T65" fmla="*/ 3427 h 4642"/>
                <a:gd name="T66" fmla="*/ 302 w 1235"/>
                <a:gd name="T67" fmla="*/ 3086 h 4642"/>
                <a:gd name="T68" fmla="*/ 391 w 1235"/>
                <a:gd name="T69" fmla="*/ 2649 h 4642"/>
                <a:gd name="T70" fmla="*/ 436 w 1235"/>
                <a:gd name="T71" fmla="*/ 2126 h 4642"/>
                <a:gd name="T72" fmla="*/ 240 w 1235"/>
                <a:gd name="T73" fmla="*/ 2074 h 4642"/>
                <a:gd name="T74" fmla="*/ 212 w 1235"/>
                <a:gd name="T75" fmla="*/ 1932 h 4642"/>
                <a:gd name="T76" fmla="*/ 275 w 1235"/>
                <a:gd name="T77" fmla="*/ 1828 h 4642"/>
                <a:gd name="T78" fmla="*/ 392 w 1235"/>
                <a:gd name="T79" fmla="*/ 1541 h 4642"/>
                <a:gd name="T80" fmla="*/ 273 w 1235"/>
                <a:gd name="T81" fmla="*/ 1086 h 4642"/>
                <a:gd name="T82" fmla="*/ 140 w 1235"/>
                <a:gd name="T83" fmla="*/ 881 h 4642"/>
                <a:gd name="T84" fmla="*/ 116 w 1235"/>
                <a:gd name="T85" fmla="*/ 722 h 4642"/>
                <a:gd name="T86" fmla="*/ 202 w 1235"/>
                <a:gd name="T87" fmla="*/ 624 h 4642"/>
                <a:gd name="T88" fmla="*/ 277 w 1235"/>
                <a:gd name="T89" fmla="*/ 655 h 4642"/>
                <a:gd name="T90" fmla="*/ 413 w 1235"/>
                <a:gd name="T91" fmla="*/ 674 h 4642"/>
                <a:gd name="T92" fmla="*/ 699 w 1235"/>
                <a:gd name="T93" fmla="*/ 15 h 4642"/>
                <a:gd name="T94" fmla="*/ 824 w 1235"/>
                <a:gd name="T95" fmla="*/ 200 h 4642"/>
                <a:gd name="T96" fmla="*/ 796 w 1235"/>
                <a:gd name="T97" fmla="*/ 466 h 4642"/>
                <a:gd name="T98" fmla="*/ 636 w 1235"/>
                <a:gd name="T99" fmla="*/ 586 h 4642"/>
                <a:gd name="T100" fmla="*/ 476 w 1235"/>
                <a:gd name="T101" fmla="*/ 466 h 4642"/>
                <a:gd name="T102" fmla="*/ 447 w 1235"/>
                <a:gd name="T103" fmla="*/ 200 h 4642"/>
                <a:gd name="T104" fmla="*/ 573 w 1235"/>
                <a:gd name="T105" fmla="*/ 15 h 4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5" h="4642">
                  <a:moveTo>
                    <a:pt x="493" y="610"/>
                  </a:moveTo>
                  <a:lnTo>
                    <a:pt x="512" y="631"/>
                  </a:lnTo>
                  <a:lnTo>
                    <a:pt x="533" y="652"/>
                  </a:lnTo>
                  <a:lnTo>
                    <a:pt x="556" y="670"/>
                  </a:lnTo>
                  <a:lnTo>
                    <a:pt x="579" y="683"/>
                  </a:lnTo>
                  <a:lnTo>
                    <a:pt x="604" y="693"/>
                  </a:lnTo>
                  <a:lnTo>
                    <a:pt x="628" y="696"/>
                  </a:lnTo>
                  <a:lnTo>
                    <a:pt x="657" y="692"/>
                  </a:lnTo>
                  <a:lnTo>
                    <a:pt x="683" y="682"/>
                  </a:lnTo>
                  <a:lnTo>
                    <a:pt x="708" y="664"/>
                  </a:lnTo>
                  <a:lnTo>
                    <a:pt x="733" y="644"/>
                  </a:lnTo>
                  <a:lnTo>
                    <a:pt x="756" y="622"/>
                  </a:lnTo>
                  <a:lnTo>
                    <a:pt x="764" y="610"/>
                  </a:lnTo>
                  <a:lnTo>
                    <a:pt x="765" y="612"/>
                  </a:lnTo>
                  <a:lnTo>
                    <a:pt x="766" y="612"/>
                  </a:lnTo>
                  <a:lnTo>
                    <a:pt x="780" y="628"/>
                  </a:lnTo>
                  <a:lnTo>
                    <a:pt x="808" y="652"/>
                  </a:lnTo>
                  <a:lnTo>
                    <a:pt x="837" y="671"/>
                  </a:lnTo>
                  <a:lnTo>
                    <a:pt x="870" y="685"/>
                  </a:lnTo>
                  <a:lnTo>
                    <a:pt x="902" y="689"/>
                  </a:lnTo>
                  <a:lnTo>
                    <a:pt x="923" y="686"/>
                  </a:lnTo>
                  <a:lnTo>
                    <a:pt x="943" y="679"/>
                  </a:lnTo>
                  <a:lnTo>
                    <a:pt x="963" y="668"/>
                  </a:lnTo>
                  <a:lnTo>
                    <a:pt x="979" y="655"/>
                  </a:lnTo>
                  <a:lnTo>
                    <a:pt x="994" y="643"/>
                  </a:lnTo>
                  <a:lnTo>
                    <a:pt x="1007" y="634"/>
                  </a:lnTo>
                  <a:lnTo>
                    <a:pt x="1018" y="627"/>
                  </a:lnTo>
                  <a:lnTo>
                    <a:pt x="1028" y="625"/>
                  </a:lnTo>
                  <a:lnTo>
                    <a:pt x="1039" y="624"/>
                  </a:lnTo>
                  <a:lnTo>
                    <a:pt x="1054" y="624"/>
                  </a:lnTo>
                  <a:lnTo>
                    <a:pt x="1069" y="628"/>
                  </a:lnTo>
                  <a:lnTo>
                    <a:pt x="1084" y="635"/>
                  </a:lnTo>
                  <a:lnTo>
                    <a:pt x="1099" y="647"/>
                  </a:lnTo>
                  <a:lnTo>
                    <a:pt x="1114" y="665"/>
                  </a:lnTo>
                  <a:lnTo>
                    <a:pt x="1127" y="689"/>
                  </a:lnTo>
                  <a:lnTo>
                    <a:pt x="1140" y="722"/>
                  </a:lnTo>
                  <a:lnTo>
                    <a:pt x="1147" y="753"/>
                  </a:lnTo>
                  <a:lnTo>
                    <a:pt x="1148" y="783"/>
                  </a:lnTo>
                  <a:lnTo>
                    <a:pt x="1143" y="811"/>
                  </a:lnTo>
                  <a:lnTo>
                    <a:pt x="1136" y="836"/>
                  </a:lnTo>
                  <a:lnTo>
                    <a:pt x="1126" y="860"/>
                  </a:lnTo>
                  <a:lnTo>
                    <a:pt x="1115" y="881"/>
                  </a:lnTo>
                  <a:lnTo>
                    <a:pt x="1102" y="897"/>
                  </a:lnTo>
                  <a:lnTo>
                    <a:pt x="1090" y="912"/>
                  </a:lnTo>
                  <a:lnTo>
                    <a:pt x="1064" y="943"/>
                  </a:lnTo>
                  <a:lnTo>
                    <a:pt x="1037" y="982"/>
                  </a:lnTo>
                  <a:lnTo>
                    <a:pt x="1010" y="1031"/>
                  </a:lnTo>
                  <a:lnTo>
                    <a:pt x="984" y="1086"/>
                  </a:lnTo>
                  <a:lnTo>
                    <a:pt x="959" y="1147"/>
                  </a:lnTo>
                  <a:lnTo>
                    <a:pt x="934" y="1215"/>
                  </a:lnTo>
                  <a:lnTo>
                    <a:pt x="912" y="1290"/>
                  </a:lnTo>
                  <a:lnTo>
                    <a:pt x="893" y="1369"/>
                  </a:lnTo>
                  <a:lnTo>
                    <a:pt x="877" y="1452"/>
                  </a:lnTo>
                  <a:lnTo>
                    <a:pt x="865" y="1540"/>
                  </a:lnTo>
                  <a:lnTo>
                    <a:pt x="856" y="1630"/>
                  </a:lnTo>
                  <a:lnTo>
                    <a:pt x="853" y="1724"/>
                  </a:lnTo>
                  <a:lnTo>
                    <a:pt x="854" y="1819"/>
                  </a:lnTo>
                  <a:lnTo>
                    <a:pt x="853" y="1822"/>
                  </a:lnTo>
                  <a:lnTo>
                    <a:pt x="954" y="1822"/>
                  </a:lnTo>
                  <a:lnTo>
                    <a:pt x="959" y="1824"/>
                  </a:lnTo>
                  <a:lnTo>
                    <a:pt x="966" y="1830"/>
                  </a:lnTo>
                  <a:lnTo>
                    <a:pt x="976" y="1839"/>
                  </a:lnTo>
                  <a:lnTo>
                    <a:pt x="987" y="1851"/>
                  </a:lnTo>
                  <a:lnTo>
                    <a:pt x="998" y="1867"/>
                  </a:lnTo>
                  <a:lnTo>
                    <a:pt x="1009" y="1888"/>
                  </a:lnTo>
                  <a:lnTo>
                    <a:pt x="1019" y="1912"/>
                  </a:lnTo>
                  <a:lnTo>
                    <a:pt x="1026" y="1940"/>
                  </a:lnTo>
                  <a:lnTo>
                    <a:pt x="1030" y="1973"/>
                  </a:lnTo>
                  <a:lnTo>
                    <a:pt x="1029" y="1999"/>
                  </a:lnTo>
                  <a:lnTo>
                    <a:pt x="1025" y="2023"/>
                  </a:lnTo>
                  <a:lnTo>
                    <a:pt x="1018" y="2044"/>
                  </a:lnTo>
                  <a:lnTo>
                    <a:pt x="1009" y="2062"/>
                  </a:lnTo>
                  <a:lnTo>
                    <a:pt x="999" y="2077"/>
                  </a:lnTo>
                  <a:lnTo>
                    <a:pt x="989" y="2089"/>
                  </a:lnTo>
                  <a:lnTo>
                    <a:pt x="980" y="2096"/>
                  </a:lnTo>
                  <a:lnTo>
                    <a:pt x="972" y="2102"/>
                  </a:lnTo>
                  <a:lnTo>
                    <a:pt x="968" y="2103"/>
                  </a:lnTo>
                  <a:lnTo>
                    <a:pt x="886" y="2103"/>
                  </a:lnTo>
                  <a:lnTo>
                    <a:pt x="856" y="2103"/>
                  </a:lnTo>
                  <a:lnTo>
                    <a:pt x="824" y="2103"/>
                  </a:lnTo>
                  <a:lnTo>
                    <a:pt x="823" y="2126"/>
                  </a:lnTo>
                  <a:lnTo>
                    <a:pt x="829" y="2245"/>
                  </a:lnTo>
                  <a:lnTo>
                    <a:pt x="837" y="2358"/>
                  </a:lnTo>
                  <a:lnTo>
                    <a:pt x="846" y="2462"/>
                  </a:lnTo>
                  <a:lnTo>
                    <a:pt x="857" y="2560"/>
                  </a:lnTo>
                  <a:lnTo>
                    <a:pt x="868" y="2651"/>
                  </a:lnTo>
                  <a:lnTo>
                    <a:pt x="881" y="2735"/>
                  </a:lnTo>
                  <a:lnTo>
                    <a:pt x="894" y="2816"/>
                  </a:lnTo>
                  <a:lnTo>
                    <a:pt x="909" y="2890"/>
                  </a:lnTo>
                  <a:lnTo>
                    <a:pt x="924" y="2962"/>
                  </a:lnTo>
                  <a:lnTo>
                    <a:pt x="940" y="3027"/>
                  </a:lnTo>
                  <a:lnTo>
                    <a:pt x="958" y="3091"/>
                  </a:lnTo>
                  <a:lnTo>
                    <a:pt x="975" y="3152"/>
                  </a:lnTo>
                  <a:lnTo>
                    <a:pt x="994" y="3210"/>
                  </a:lnTo>
                  <a:lnTo>
                    <a:pt x="1012" y="3265"/>
                  </a:lnTo>
                  <a:lnTo>
                    <a:pt x="1031" y="3320"/>
                  </a:lnTo>
                  <a:lnTo>
                    <a:pt x="1052" y="3374"/>
                  </a:lnTo>
                  <a:lnTo>
                    <a:pt x="1071" y="3429"/>
                  </a:lnTo>
                  <a:lnTo>
                    <a:pt x="1091" y="3482"/>
                  </a:lnTo>
                  <a:lnTo>
                    <a:pt x="1090" y="3482"/>
                  </a:lnTo>
                  <a:lnTo>
                    <a:pt x="1097" y="3497"/>
                  </a:lnTo>
                  <a:lnTo>
                    <a:pt x="1102" y="3512"/>
                  </a:lnTo>
                  <a:lnTo>
                    <a:pt x="1104" y="3512"/>
                  </a:lnTo>
                  <a:lnTo>
                    <a:pt x="1110" y="3512"/>
                  </a:lnTo>
                  <a:lnTo>
                    <a:pt x="1118" y="3515"/>
                  </a:lnTo>
                  <a:lnTo>
                    <a:pt x="1128" y="3521"/>
                  </a:lnTo>
                  <a:lnTo>
                    <a:pt x="1137" y="3528"/>
                  </a:lnTo>
                  <a:lnTo>
                    <a:pt x="1147" y="3542"/>
                  </a:lnTo>
                  <a:lnTo>
                    <a:pt x="1154" y="3556"/>
                  </a:lnTo>
                  <a:lnTo>
                    <a:pt x="1160" y="3579"/>
                  </a:lnTo>
                  <a:lnTo>
                    <a:pt x="1161" y="3600"/>
                  </a:lnTo>
                  <a:lnTo>
                    <a:pt x="1157" y="3617"/>
                  </a:lnTo>
                  <a:lnTo>
                    <a:pt x="1150" y="3634"/>
                  </a:lnTo>
                  <a:lnTo>
                    <a:pt x="1140" y="3646"/>
                  </a:lnTo>
                  <a:lnTo>
                    <a:pt x="1131" y="3655"/>
                  </a:lnTo>
                  <a:lnTo>
                    <a:pt x="1124" y="3658"/>
                  </a:lnTo>
                  <a:lnTo>
                    <a:pt x="1123" y="3658"/>
                  </a:lnTo>
                  <a:lnTo>
                    <a:pt x="1118" y="3681"/>
                  </a:lnTo>
                  <a:lnTo>
                    <a:pt x="1120" y="3681"/>
                  </a:lnTo>
                  <a:lnTo>
                    <a:pt x="1143" y="3735"/>
                  </a:lnTo>
                  <a:lnTo>
                    <a:pt x="1166" y="3793"/>
                  </a:lnTo>
                  <a:lnTo>
                    <a:pt x="1187" y="3852"/>
                  </a:lnTo>
                  <a:lnTo>
                    <a:pt x="1205" y="3913"/>
                  </a:lnTo>
                  <a:lnTo>
                    <a:pt x="1219" y="3977"/>
                  </a:lnTo>
                  <a:lnTo>
                    <a:pt x="1230" y="4040"/>
                  </a:lnTo>
                  <a:lnTo>
                    <a:pt x="1235" y="4101"/>
                  </a:lnTo>
                  <a:lnTo>
                    <a:pt x="1235" y="4159"/>
                  </a:lnTo>
                  <a:lnTo>
                    <a:pt x="1232" y="4212"/>
                  </a:lnTo>
                  <a:lnTo>
                    <a:pt x="1225" y="4263"/>
                  </a:lnTo>
                  <a:lnTo>
                    <a:pt x="1215" y="4312"/>
                  </a:lnTo>
                  <a:lnTo>
                    <a:pt x="1201" y="4357"/>
                  </a:lnTo>
                  <a:lnTo>
                    <a:pt x="1185" y="4400"/>
                  </a:lnTo>
                  <a:lnTo>
                    <a:pt x="1166" y="4440"/>
                  </a:lnTo>
                  <a:lnTo>
                    <a:pt x="1171" y="4468"/>
                  </a:lnTo>
                  <a:lnTo>
                    <a:pt x="1171" y="4468"/>
                  </a:lnTo>
                  <a:lnTo>
                    <a:pt x="1173" y="4470"/>
                  </a:lnTo>
                  <a:lnTo>
                    <a:pt x="1178" y="4476"/>
                  </a:lnTo>
                  <a:lnTo>
                    <a:pt x="1184" y="4485"/>
                  </a:lnTo>
                  <a:lnTo>
                    <a:pt x="1192" y="4496"/>
                  </a:lnTo>
                  <a:lnTo>
                    <a:pt x="1199" y="4510"/>
                  </a:lnTo>
                  <a:lnTo>
                    <a:pt x="1206" y="4525"/>
                  </a:lnTo>
                  <a:lnTo>
                    <a:pt x="1211" y="4540"/>
                  </a:lnTo>
                  <a:lnTo>
                    <a:pt x="1214" y="4556"/>
                  </a:lnTo>
                  <a:lnTo>
                    <a:pt x="1217" y="4574"/>
                  </a:lnTo>
                  <a:lnTo>
                    <a:pt x="1219" y="4593"/>
                  </a:lnTo>
                  <a:lnTo>
                    <a:pt x="1220" y="4612"/>
                  </a:lnTo>
                  <a:lnTo>
                    <a:pt x="1221" y="4627"/>
                  </a:lnTo>
                  <a:lnTo>
                    <a:pt x="1222" y="4639"/>
                  </a:lnTo>
                  <a:lnTo>
                    <a:pt x="1222" y="4642"/>
                  </a:lnTo>
                  <a:lnTo>
                    <a:pt x="13" y="4642"/>
                  </a:lnTo>
                  <a:lnTo>
                    <a:pt x="13" y="4638"/>
                  </a:lnTo>
                  <a:lnTo>
                    <a:pt x="13" y="4623"/>
                  </a:lnTo>
                  <a:lnTo>
                    <a:pt x="14" y="4604"/>
                  </a:lnTo>
                  <a:lnTo>
                    <a:pt x="16" y="4580"/>
                  </a:lnTo>
                  <a:lnTo>
                    <a:pt x="19" y="4556"/>
                  </a:lnTo>
                  <a:lnTo>
                    <a:pt x="23" y="4537"/>
                  </a:lnTo>
                  <a:lnTo>
                    <a:pt x="29" y="4522"/>
                  </a:lnTo>
                  <a:lnTo>
                    <a:pt x="36" y="4507"/>
                  </a:lnTo>
                  <a:lnTo>
                    <a:pt x="43" y="4493"/>
                  </a:lnTo>
                  <a:lnTo>
                    <a:pt x="52" y="4483"/>
                  </a:lnTo>
                  <a:lnTo>
                    <a:pt x="59" y="4474"/>
                  </a:lnTo>
                  <a:lnTo>
                    <a:pt x="63" y="4470"/>
                  </a:lnTo>
                  <a:lnTo>
                    <a:pt x="65" y="4468"/>
                  </a:lnTo>
                  <a:lnTo>
                    <a:pt x="67" y="4468"/>
                  </a:lnTo>
                  <a:lnTo>
                    <a:pt x="70" y="4440"/>
                  </a:lnTo>
                  <a:lnTo>
                    <a:pt x="47" y="4391"/>
                  </a:lnTo>
                  <a:lnTo>
                    <a:pt x="29" y="4334"/>
                  </a:lnTo>
                  <a:lnTo>
                    <a:pt x="15" y="4275"/>
                  </a:lnTo>
                  <a:lnTo>
                    <a:pt x="5" y="4211"/>
                  </a:lnTo>
                  <a:lnTo>
                    <a:pt x="0" y="4142"/>
                  </a:lnTo>
                  <a:lnTo>
                    <a:pt x="0" y="4074"/>
                  </a:lnTo>
                  <a:lnTo>
                    <a:pt x="7" y="4013"/>
                  </a:lnTo>
                  <a:lnTo>
                    <a:pt x="20" y="3954"/>
                  </a:lnTo>
                  <a:lnTo>
                    <a:pt x="37" y="3896"/>
                  </a:lnTo>
                  <a:lnTo>
                    <a:pt x="59" y="3838"/>
                  </a:lnTo>
                  <a:lnTo>
                    <a:pt x="82" y="3783"/>
                  </a:lnTo>
                  <a:lnTo>
                    <a:pt x="105" y="3730"/>
                  </a:lnTo>
                  <a:lnTo>
                    <a:pt x="126" y="3681"/>
                  </a:lnTo>
                  <a:lnTo>
                    <a:pt x="127" y="3681"/>
                  </a:lnTo>
                  <a:lnTo>
                    <a:pt x="130" y="3658"/>
                  </a:lnTo>
                  <a:lnTo>
                    <a:pt x="122" y="3653"/>
                  </a:lnTo>
                  <a:lnTo>
                    <a:pt x="113" y="3644"/>
                  </a:lnTo>
                  <a:lnTo>
                    <a:pt x="105" y="3632"/>
                  </a:lnTo>
                  <a:lnTo>
                    <a:pt x="98" y="3616"/>
                  </a:lnTo>
                  <a:lnTo>
                    <a:pt x="95" y="3598"/>
                  </a:lnTo>
                  <a:lnTo>
                    <a:pt x="96" y="3579"/>
                  </a:lnTo>
                  <a:lnTo>
                    <a:pt x="101" y="3556"/>
                  </a:lnTo>
                  <a:lnTo>
                    <a:pt x="109" y="3542"/>
                  </a:lnTo>
                  <a:lnTo>
                    <a:pt x="117" y="3528"/>
                  </a:lnTo>
                  <a:lnTo>
                    <a:pt x="127" y="3521"/>
                  </a:lnTo>
                  <a:lnTo>
                    <a:pt x="136" y="3515"/>
                  </a:lnTo>
                  <a:lnTo>
                    <a:pt x="144" y="3512"/>
                  </a:lnTo>
                  <a:lnTo>
                    <a:pt x="152" y="3512"/>
                  </a:lnTo>
                  <a:lnTo>
                    <a:pt x="158" y="3512"/>
                  </a:lnTo>
                  <a:lnTo>
                    <a:pt x="163" y="3497"/>
                  </a:lnTo>
                  <a:lnTo>
                    <a:pt x="169" y="3482"/>
                  </a:lnTo>
                  <a:lnTo>
                    <a:pt x="169" y="3482"/>
                  </a:lnTo>
                  <a:lnTo>
                    <a:pt x="189" y="3427"/>
                  </a:lnTo>
                  <a:lnTo>
                    <a:pt x="208" y="3372"/>
                  </a:lnTo>
                  <a:lnTo>
                    <a:pt x="228" y="3317"/>
                  </a:lnTo>
                  <a:lnTo>
                    <a:pt x="247" y="3262"/>
                  </a:lnTo>
                  <a:lnTo>
                    <a:pt x="266" y="3205"/>
                  </a:lnTo>
                  <a:lnTo>
                    <a:pt x="284" y="3147"/>
                  </a:lnTo>
                  <a:lnTo>
                    <a:pt x="302" y="3086"/>
                  </a:lnTo>
                  <a:lnTo>
                    <a:pt x="319" y="3024"/>
                  </a:lnTo>
                  <a:lnTo>
                    <a:pt x="335" y="2957"/>
                  </a:lnTo>
                  <a:lnTo>
                    <a:pt x="351" y="2887"/>
                  </a:lnTo>
                  <a:lnTo>
                    <a:pt x="365" y="2813"/>
                  </a:lnTo>
                  <a:lnTo>
                    <a:pt x="379" y="2734"/>
                  </a:lnTo>
                  <a:lnTo>
                    <a:pt x="391" y="2649"/>
                  </a:lnTo>
                  <a:lnTo>
                    <a:pt x="402" y="2559"/>
                  </a:lnTo>
                  <a:lnTo>
                    <a:pt x="412" y="2462"/>
                  </a:lnTo>
                  <a:lnTo>
                    <a:pt x="421" y="2358"/>
                  </a:lnTo>
                  <a:lnTo>
                    <a:pt x="428" y="2245"/>
                  </a:lnTo>
                  <a:lnTo>
                    <a:pt x="434" y="2126"/>
                  </a:lnTo>
                  <a:lnTo>
                    <a:pt x="436" y="2126"/>
                  </a:lnTo>
                  <a:lnTo>
                    <a:pt x="431" y="2103"/>
                  </a:lnTo>
                  <a:lnTo>
                    <a:pt x="274" y="2103"/>
                  </a:lnTo>
                  <a:lnTo>
                    <a:pt x="269" y="2102"/>
                  </a:lnTo>
                  <a:lnTo>
                    <a:pt x="262" y="2096"/>
                  </a:lnTo>
                  <a:lnTo>
                    <a:pt x="252" y="2086"/>
                  </a:lnTo>
                  <a:lnTo>
                    <a:pt x="240" y="2074"/>
                  </a:lnTo>
                  <a:lnTo>
                    <a:pt x="230" y="2057"/>
                  </a:lnTo>
                  <a:lnTo>
                    <a:pt x="220" y="2038"/>
                  </a:lnTo>
                  <a:lnTo>
                    <a:pt x="213" y="2017"/>
                  </a:lnTo>
                  <a:lnTo>
                    <a:pt x="208" y="1992"/>
                  </a:lnTo>
                  <a:lnTo>
                    <a:pt x="208" y="1965"/>
                  </a:lnTo>
                  <a:lnTo>
                    <a:pt x="212" y="1932"/>
                  </a:lnTo>
                  <a:lnTo>
                    <a:pt x="219" y="1906"/>
                  </a:lnTo>
                  <a:lnTo>
                    <a:pt x="229" y="1882"/>
                  </a:lnTo>
                  <a:lnTo>
                    <a:pt x="241" y="1862"/>
                  </a:lnTo>
                  <a:lnTo>
                    <a:pt x="253" y="1848"/>
                  </a:lnTo>
                  <a:lnTo>
                    <a:pt x="265" y="1836"/>
                  </a:lnTo>
                  <a:lnTo>
                    <a:pt x="275" y="1828"/>
                  </a:lnTo>
                  <a:lnTo>
                    <a:pt x="283" y="1824"/>
                  </a:lnTo>
                  <a:lnTo>
                    <a:pt x="288" y="1822"/>
                  </a:lnTo>
                  <a:lnTo>
                    <a:pt x="403" y="1822"/>
                  </a:lnTo>
                  <a:lnTo>
                    <a:pt x="404" y="1727"/>
                  </a:lnTo>
                  <a:lnTo>
                    <a:pt x="400" y="1632"/>
                  </a:lnTo>
                  <a:lnTo>
                    <a:pt x="392" y="1541"/>
                  </a:lnTo>
                  <a:lnTo>
                    <a:pt x="379" y="1453"/>
                  </a:lnTo>
                  <a:lnTo>
                    <a:pt x="363" y="1370"/>
                  </a:lnTo>
                  <a:lnTo>
                    <a:pt x="343" y="1291"/>
                  </a:lnTo>
                  <a:lnTo>
                    <a:pt x="322" y="1217"/>
                  </a:lnTo>
                  <a:lnTo>
                    <a:pt x="298" y="1149"/>
                  </a:lnTo>
                  <a:lnTo>
                    <a:pt x="273" y="1086"/>
                  </a:lnTo>
                  <a:lnTo>
                    <a:pt x="245" y="1031"/>
                  </a:lnTo>
                  <a:lnTo>
                    <a:pt x="219" y="983"/>
                  </a:lnTo>
                  <a:lnTo>
                    <a:pt x="192" y="943"/>
                  </a:lnTo>
                  <a:lnTo>
                    <a:pt x="166" y="912"/>
                  </a:lnTo>
                  <a:lnTo>
                    <a:pt x="154" y="897"/>
                  </a:lnTo>
                  <a:lnTo>
                    <a:pt x="140" y="881"/>
                  </a:lnTo>
                  <a:lnTo>
                    <a:pt x="129" y="860"/>
                  </a:lnTo>
                  <a:lnTo>
                    <a:pt x="119" y="836"/>
                  </a:lnTo>
                  <a:lnTo>
                    <a:pt x="112" y="811"/>
                  </a:lnTo>
                  <a:lnTo>
                    <a:pt x="109" y="783"/>
                  </a:lnTo>
                  <a:lnTo>
                    <a:pt x="110" y="753"/>
                  </a:lnTo>
                  <a:lnTo>
                    <a:pt x="116" y="722"/>
                  </a:lnTo>
                  <a:lnTo>
                    <a:pt x="128" y="689"/>
                  </a:lnTo>
                  <a:lnTo>
                    <a:pt x="142" y="665"/>
                  </a:lnTo>
                  <a:lnTo>
                    <a:pt x="157" y="647"/>
                  </a:lnTo>
                  <a:lnTo>
                    <a:pt x="173" y="635"/>
                  </a:lnTo>
                  <a:lnTo>
                    <a:pt x="188" y="628"/>
                  </a:lnTo>
                  <a:lnTo>
                    <a:pt x="202" y="624"/>
                  </a:lnTo>
                  <a:lnTo>
                    <a:pt x="216" y="624"/>
                  </a:lnTo>
                  <a:lnTo>
                    <a:pt x="227" y="625"/>
                  </a:lnTo>
                  <a:lnTo>
                    <a:pt x="237" y="627"/>
                  </a:lnTo>
                  <a:lnTo>
                    <a:pt x="248" y="634"/>
                  </a:lnTo>
                  <a:lnTo>
                    <a:pt x="262" y="643"/>
                  </a:lnTo>
                  <a:lnTo>
                    <a:pt x="277" y="655"/>
                  </a:lnTo>
                  <a:lnTo>
                    <a:pt x="294" y="668"/>
                  </a:lnTo>
                  <a:lnTo>
                    <a:pt x="312" y="679"/>
                  </a:lnTo>
                  <a:lnTo>
                    <a:pt x="332" y="686"/>
                  </a:lnTo>
                  <a:lnTo>
                    <a:pt x="354" y="689"/>
                  </a:lnTo>
                  <a:lnTo>
                    <a:pt x="384" y="685"/>
                  </a:lnTo>
                  <a:lnTo>
                    <a:pt x="413" y="674"/>
                  </a:lnTo>
                  <a:lnTo>
                    <a:pt x="441" y="656"/>
                  </a:lnTo>
                  <a:lnTo>
                    <a:pt x="469" y="635"/>
                  </a:lnTo>
                  <a:lnTo>
                    <a:pt x="493" y="610"/>
                  </a:lnTo>
                  <a:close/>
                  <a:moveTo>
                    <a:pt x="636" y="0"/>
                  </a:moveTo>
                  <a:lnTo>
                    <a:pt x="668" y="3"/>
                  </a:lnTo>
                  <a:lnTo>
                    <a:pt x="699" y="15"/>
                  </a:lnTo>
                  <a:lnTo>
                    <a:pt x="727" y="33"/>
                  </a:lnTo>
                  <a:lnTo>
                    <a:pt x="754" y="57"/>
                  </a:lnTo>
                  <a:lnTo>
                    <a:pt x="777" y="85"/>
                  </a:lnTo>
                  <a:lnTo>
                    <a:pt x="796" y="119"/>
                  </a:lnTo>
                  <a:lnTo>
                    <a:pt x="812" y="158"/>
                  </a:lnTo>
                  <a:lnTo>
                    <a:pt x="824" y="200"/>
                  </a:lnTo>
                  <a:lnTo>
                    <a:pt x="832" y="246"/>
                  </a:lnTo>
                  <a:lnTo>
                    <a:pt x="834" y="293"/>
                  </a:lnTo>
                  <a:lnTo>
                    <a:pt x="832" y="341"/>
                  </a:lnTo>
                  <a:lnTo>
                    <a:pt x="824" y="386"/>
                  </a:lnTo>
                  <a:lnTo>
                    <a:pt x="812" y="427"/>
                  </a:lnTo>
                  <a:lnTo>
                    <a:pt x="796" y="466"/>
                  </a:lnTo>
                  <a:lnTo>
                    <a:pt x="777" y="500"/>
                  </a:lnTo>
                  <a:lnTo>
                    <a:pt x="754" y="530"/>
                  </a:lnTo>
                  <a:lnTo>
                    <a:pt x="727" y="554"/>
                  </a:lnTo>
                  <a:lnTo>
                    <a:pt x="699" y="570"/>
                  </a:lnTo>
                  <a:lnTo>
                    <a:pt x="668" y="582"/>
                  </a:lnTo>
                  <a:lnTo>
                    <a:pt x="636" y="586"/>
                  </a:lnTo>
                  <a:lnTo>
                    <a:pt x="604" y="582"/>
                  </a:lnTo>
                  <a:lnTo>
                    <a:pt x="573" y="570"/>
                  </a:lnTo>
                  <a:lnTo>
                    <a:pt x="544" y="552"/>
                  </a:lnTo>
                  <a:lnTo>
                    <a:pt x="518" y="528"/>
                  </a:lnTo>
                  <a:lnTo>
                    <a:pt x="495" y="500"/>
                  </a:lnTo>
                  <a:lnTo>
                    <a:pt x="476" y="466"/>
                  </a:lnTo>
                  <a:lnTo>
                    <a:pt x="460" y="427"/>
                  </a:lnTo>
                  <a:lnTo>
                    <a:pt x="447" y="386"/>
                  </a:lnTo>
                  <a:lnTo>
                    <a:pt x="439" y="341"/>
                  </a:lnTo>
                  <a:lnTo>
                    <a:pt x="437" y="293"/>
                  </a:lnTo>
                  <a:lnTo>
                    <a:pt x="439" y="246"/>
                  </a:lnTo>
                  <a:lnTo>
                    <a:pt x="447" y="200"/>
                  </a:lnTo>
                  <a:lnTo>
                    <a:pt x="460" y="158"/>
                  </a:lnTo>
                  <a:lnTo>
                    <a:pt x="476" y="119"/>
                  </a:lnTo>
                  <a:lnTo>
                    <a:pt x="495" y="85"/>
                  </a:lnTo>
                  <a:lnTo>
                    <a:pt x="518" y="57"/>
                  </a:lnTo>
                  <a:lnTo>
                    <a:pt x="544" y="33"/>
                  </a:lnTo>
                  <a:lnTo>
                    <a:pt x="573" y="15"/>
                  </a:lnTo>
                  <a:lnTo>
                    <a:pt x="604" y="3"/>
                  </a:lnTo>
                  <a:lnTo>
                    <a:pt x="636" y="0"/>
                  </a:lnTo>
                  <a:close/>
                </a:path>
              </a:pathLst>
            </a:custGeom>
            <a:solidFill>
              <a:schemeClr val="accent2"/>
            </a:solidFill>
            <a:ln w="0">
              <a:noFill/>
              <a:prstDash val="solid"/>
              <a:round/>
              <a:headEnd/>
              <a:tailEnd/>
            </a:ln>
            <a:effectLst>
              <a:innerShdw blurRad="889000">
                <a:schemeClr val="tx1"/>
              </a:innerShdw>
            </a:effectLst>
            <a:scene3d>
              <a:camera prst="orthographicFront"/>
              <a:lightRig rig="harsh" dir="t"/>
            </a:scene3d>
            <a:sp3d prstMaterial="plastic"/>
          </p:spPr>
          <p:txBody>
            <a:bodyPr vert="horz" wrap="square" lIns="17142" tIns="8571" rIns="17142" bIns="8571" numCol="1" anchor="t" anchorCtr="0" compatLnSpc="1">
              <a:prstTxWarp prst="textNoShape">
                <a:avLst/>
              </a:prstTxWarp>
            </a:bodyPr>
            <a:lstStyle/>
            <a:p>
              <a:endParaRPr lang="es-SV" sz="300"/>
            </a:p>
          </p:txBody>
        </p:sp>
        <p:sp>
          <p:nvSpPr>
            <p:cNvPr id="59" name="43 Rectángulo redondeado"/>
            <p:cNvSpPr/>
            <p:nvPr/>
          </p:nvSpPr>
          <p:spPr bwMode="auto">
            <a:xfrm>
              <a:off x="10549994" y="7146422"/>
              <a:ext cx="1716780" cy="393069"/>
            </a:xfrm>
            <a:prstGeom prst="roundRect">
              <a:avLst>
                <a:gd name="adj" fmla="val 50000"/>
              </a:avLst>
            </a:prstGeom>
            <a:solidFill>
              <a:schemeClr val="accent2"/>
            </a:solid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0" name="50 Rectángulo redondeado"/>
            <p:cNvSpPr/>
            <p:nvPr/>
          </p:nvSpPr>
          <p:spPr bwMode="auto">
            <a:xfrm>
              <a:off x="10347589" y="9407705"/>
              <a:ext cx="2160240" cy="220118"/>
            </a:xfrm>
            <a:prstGeom prst="roundRect">
              <a:avLst>
                <a:gd name="adj" fmla="val 50000"/>
              </a:avLst>
            </a:prstGeom>
            <a:solidFill>
              <a:schemeClr val="accent2"/>
            </a:solidFill>
            <a:ln w="0">
              <a:noFill/>
              <a:prstDash val="solid"/>
              <a:round/>
              <a:headEnd/>
              <a:tailEnd/>
            </a:ln>
            <a:effectLst>
              <a:innerShdw blurRad="254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1" name="51 Redondear rectángulo de esquina del mismo lado"/>
            <p:cNvSpPr/>
            <p:nvPr/>
          </p:nvSpPr>
          <p:spPr bwMode="auto">
            <a:xfrm>
              <a:off x="10177095" y="10696575"/>
              <a:ext cx="2453055" cy="260869"/>
            </a:xfrm>
            <a:prstGeom prst="round2SameRect">
              <a:avLst>
                <a:gd name="adj1" fmla="val 50000"/>
                <a:gd name="adj2" fmla="val 0"/>
              </a:avLst>
            </a:prstGeom>
            <a:solidFill>
              <a:schemeClr val="accent2"/>
            </a:solid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62" name="49 Grupo"/>
          <p:cNvGrpSpPr>
            <a:grpSpLocks noChangeAspect="1"/>
          </p:cNvGrpSpPr>
          <p:nvPr/>
        </p:nvGrpSpPr>
        <p:grpSpPr>
          <a:xfrm>
            <a:off x="3487728" y="3417203"/>
            <a:ext cx="847944" cy="2438549"/>
            <a:chOff x="9401138" y="5419156"/>
            <a:chExt cx="1925801" cy="5538289"/>
          </a:xfrm>
        </p:grpSpPr>
        <p:sp>
          <p:nvSpPr>
            <p:cNvPr id="63" name="Freeform 4264"/>
            <p:cNvSpPr>
              <a:spLocks noChangeAspect="1" noEditPoints="1"/>
            </p:cNvSpPr>
            <p:nvPr/>
          </p:nvSpPr>
          <p:spPr bwMode="auto">
            <a:xfrm>
              <a:off x="9401138" y="5419156"/>
              <a:ext cx="1925801" cy="5525269"/>
            </a:xfrm>
            <a:custGeom>
              <a:avLst/>
              <a:gdLst>
                <a:gd name="T0" fmla="*/ 1076 w 1582"/>
                <a:gd name="T1" fmla="*/ 643 h 4536"/>
                <a:gd name="T2" fmla="*/ 1210 w 1582"/>
                <a:gd name="T3" fmla="*/ 723 h 4536"/>
                <a:gd name="T4" fmla="*/ 1409 w 1582"/>
                <a:gd name="T5" fmla="*/ 841 h 4536"/>
                <a:gd name="T6" fmla="*/ 1408 w 1582"/>
                <a:gd name="T7" fmla="*/ 1085 h 4536"/>
                <a:gd name="T8" fmla="*/ 1318 w 1582"/>
                <a:gd name="T9" fmla="*/ 1229 h 4536"/>
                <a:gd name="T10" fmla="*/ 1188 w 1582"/>
                <a:gd name="T11" fmla="*/ 1423 h 4536"/>
                <a:gd name="T12" fmla="*/ 1106 w 1582"/>
                <a:gd name="T13" fmla="*/ 1547 h 4536"/>
                <a:gd name="T14" fmla="*/ 1227 w 1582"/>
                <a:gd name="T15" fmla="*/ 1982 h 4536"/>
                <a:gd name="T16" fmla="*/ 1287 w 1582"/>
                <a:gd name="T17" fmla="*/ 2119 h 4536"/>
                <a:gd name="T18" fmla="*/ 1219 w 1582"/>
                <a:gd name="T19" fmla="*/ 2202 h 4536"/>
                <a:gd name="T20" fmla="*/ 1067 w 1582"/>
                <a:gd name="T21" fmla="*/ 2474 h 4536"/>
                <a:gd name="T22" fmla="*/ 1168 w 1582"/>
                <a:gd name="T23" fmla="*/ 2947 h 4536"/>
                <a:gd name="T24" fmla="*/ 1313 w 1582"/>
                <a:gd name="T25" fmla="*/ 3295 h 4536"/>
                <a:gd name="T26" fmla="*/ 1407 w 1582"/>
                <a:gd name="T27" fmla="*/ 3491 h 4536"/>
                <a:gd name="T28" fmla="*/ 1473 w 1582"/>
                <a:gd name="T29" fmla="*/ 3533 h 4536"/>
                <a:gd name="T30" fmla="*/ 1443 w 1582"/>
                <a:gd name="T31" fmla="*/ 3624 h 4536"/>
                <a:gd name="T32" fmla="*/ 1430 w 1582"/>
                <a:gd name="T33" fmla="*/ 3647 h 4536"/>
                <a:gd name="T34" fmla="*/ 1541 w 1582"/>
                <a:gd name="T35" fmla="*/ 3867 h 4536"/>
                <a:gd name="T36" fmla="*/ 1563 w 1582"/>
                <a:gd name="T37" fmla="*/ 4201 h 4536"/>
                <a:gd name="T38" fmla="*/ 1506 w 1582"/>
                <a:gd name="T39" fmla="*/ 4383 h 4536"/>
                <a:gd name="T40" fmla="*/ 1557 w 1582"/>
                <a:gd name="T41" fmla="*/ 4479 h 4536"/>
                <a:gd name="T42" fmla="*/ 17 w 1582"/>
                <a:gd name="T43" fmla="*/ 4530 h 4536"/>
                <a:gd name="T44" fmla="*/ 38 w 1582"/>
                <a:gd name="T45" fmla="*/ 4424 h 4536"/>
                <a:gd name="T46" fmla="*/ 85 w 1582"/>
                <a:gd name="T47" fmla="*/ 4375 h 4536"/>
                <a:gd name="T48" fmla="*/ 39 w 1582"/>
                <a:gd name="T49" fmla="*/ 4255 h 4536"/>
                <a:gd name="T50" fmla="*/ 26 w 1582"/>
                <a:gd name="T51" fmla="*/ 3900 h 4536"/>
                <a:gd name="T52" fmla="*/ 171 w 1582"/>
                <a:gd name="T53" fmla="*/ 3640 h 4536"/>
                <a:gd name="T54" fmla="*/ 169 w 1582"/>
                <a:gd name="T55" fmla="*/ 3625 h 4536"/>
                <a:gd name="T56" fmla="*/ 126 w 1582"/>
                <a:gd name="T57" fmla="*/ 3552 h 4536"/>
                <a:gd name="T58" fmla="*/ 191 w 1582"/>
                <a:gd name="T59" fmla="*/ 3493 h 4536"/>
                <a:gd name="T60" fmla="*/ 262 w 1582"/>
                <a:gd name="T61" fmla="*/ 3356 h 4536"/>
                <a:gd name="T62" fmla="*/ 398 w 1582"/>
                <a:gd name="T63" fmla="*/ 3028 h 4536"/>
                <a:gd name="T64" fmla="*/ 496 w 1582"/>
                <a:gd name="T65" fmla="*/ 2619 h 4536"/>
                <a:gd name="T66" fmla="*/ 393 w 1582"/>
                <a:gd name="T67" fmla="*/ 2203 h 4536"/>
                <a:gd name="T68" fmla="*/ 324 w 1582"/>
                <a:gd name="T69" fmla="*/ 2171 h 4536"/>
                <a:gd name="T70" fmla="*/ 304 w 1582"/>
                <a:gd name="T71" fmla="*/ 2036 h 4536"/>
                <a:gd name="T72" fmla="*/ 382 w 1582"/>
                <a:gd name="T73" fmla="*/ 1966 h 4536"/>
                <a:gd name="T74" fmla="*/ 461 w 1582"/>
                <a:gd name="T75" fmla="*/ 1531 h 4536"/>
                <a:gd name="T76" fmla="*/ 350 w 1582"/>
                <a:gd name="T77" fmla="*/ 1363 h 4536"/>
                <a:gd name="T78" fmla="*/ 227 w 1582"/>
                <a:gd name="T79" fmla="*/ 1176 h 4536"/>
                <a:gd name="T80" fmla="*/ 145 w 1582"/>
                <a:gd name="T81" fmla="*/ 1004 h 4536"/>
                <a:gd name="T82" fmla="*/ 221 w 1582"/>
                <a:gd name="T83" fmla="*/ 778 h 4536"/>
                <a:gd name="T84" fmla="*/ 437 w 1582"/>
                <a:gd name="T85" fmla="*/ 723 h 4536"/>
                <a:gd name="T86" fmla="*/ 529 w 1582"/>
                <a:gd name="T87" fmla="*/ 609 h 4536"/>
                <a:gd name="T88" fmla="*/ 940 w 1582"/>
                <a:gd name="T89" fmla="*/ 37 h 4536"/>
                <a:gd name="T90" fmla="*/ 847 w 1582"/>
                <a:gd name="T91" fmla="*/ 174 h 4536"/>
                <a:gd name="T92" fmla="*/ 902 w 1582"/>
                <a:gd name="T93" fmla="*/ 232 h 4536"/>
                <a:gd name="T94" fmla="*/ 1037 w 1582"/>
                <a:gd name="T95" fmla="*/ 136 h 4536"/>
                <a:gd name="T96" fmla="*/ 1067 w 1582"/>
                <a:gd name="T97" fmla="*/ 358 h 4536"/>
                <a:gd name="T98" fmla="*/ 943 w 1582"/>
                <a:gd name="T99" fmla="*/ 342 h 4536"/>
                <a:gd name="T100" fmla="*/ 847 w 1582"/>
                <a:gd name="T101" fmla="*/ 347 h 4536"/>
                <a:gd name="T102" fmla="*/ 892 w 1582"/>
                <a:gd name="T103" fmla="*/ 473 h 4536"/>
                <a:gd name="T104" fmla="*/ 802 w 1582"/>
                <a:gd name="T105" fmla="*/ 563 h 4536"/>
                <a:gd name="T106" fmla="*/ 710 w 1582"/>
                <a:gd name="T107" fmla="*/ 473 h 4536"/>
                <a:gd name="T108" fmla="*/ 755 w 1582"/>
                <a:gd name="T109" fmla="*/ 347 h 4536"/>
                <a:gd name="T110" fmla="*/ 659 w 1582"/>
                <a:gd name="T111" fmla="*/ 342 h 4536"/>
                <a:gd name="T112" fmla="*/ 533 w 1582"/>
                <a:gd name="T113" fmla="*/ 331 h 4536"/>
                <a:gd name="T114" fmla="*/ 594 w 1582"/>
                <a:gd name="T115" fmla="*/ 165 h 4536"/>
                <a:gd name="T116" fmla="*/ 724 w 1582"/>
                <a:gd name="T117" fmla="*/ 237 h 4536"/>
                <a:gd name="T118" fmla="*/ 756 w 1582"/>
                <a:gd name="T119" fmla="*/ 157 h 4536"/>
                <a:gd name="T120" fmla="*/ 708 w 1582"/>
                <a:gd name="T121" fmla="*/ 17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2" h="4536">
                  <a:moveTo>
                    <a:pt x="568" y="596"/>
                  </a:moveTo>
                  <a:lnTo>
                    <a:pt x="1013" y="596"/>
                  </a:lnTo>
                  <a:lnTo>
                    <a:pt x="1034" y="599"/>
                  </a:lnTo>
                  <a:lnTo>
                    <a:pt x="1051" y="609"/>
                  </a:lnTo>
                  <a:lnTo>
                    <a:pt x="1065" y="624"/>
                  </a:lnTo>
                  <a:lnTo>
                    <a:pt x="1076" y="643"/>
                  </a:lnTo>
                  <a:lnTo>
                    <a:pt x="1078" y="665"/>
                  </a:lnTo>
                  <a:lnTo>
                    <a:pt x="1078" y="723"/>
                  </a:lnTo>
                  <a:lnTo>
                    <a:pt x="1109" y="723"/>
                  </a:lnTo>
                  <a:lnTo>
                    <a:pt x="1143" y="723"/>
                  </a:lnTo>
                  <a:lnTo>
                    <a:pt x="1178" y="723"/>
                  </a:lnTo>
                  <a:lnTo>
                    <a:pt x="1210" y="723"/>
                  </a:lnTo>
                  <a:lnTo>
                    <a:pt x="1252" y="726"/>
                  </a:lnTo>
                  <a:lnTo>
                    <a:pt x="1291" y="737"/>
                  </a:lnTo>
                  <a:lnTo>
                    <a:pt x="1327" y="755"/>
                  </a:lnTo>
                  <a:lnTo>
                    <a:pt x="1359" y="778"/>
                  </a:lnTo>
                  <a:lnTo>
                    <a:pt x="1386" y="807"/>
                  </a:lnTo>
                  <a:lnTo>
                    <a:pt x="1409" y="841"/>
                  </a:lnTo>
                  <a:lnTo>
                    <a:pt x="1427" y="877"/>
                  </a:lnTo>
                  <a:lnTo>
                    <a:pt x="1437" y="918"/>
                  </a:lnTo>
                  <a:lnTo>
                    <a:pt x="1441" y="960"/>
                  </a:lnTo>
                  <a:lnTo>
                    <a:pt x="1437" y="1004"/>
                  </a:lnTo>
                  <a:lnTo>
                    <a:pt x="1425" y="1046"/>
                  </a:lnTo>
                  <a:lnTo>
                    <a:pt x="1408" y="1085"/>
                  </a:lnTo>
                  <a:lnTo>
                    <a:pt x="1389" y="1122"/>
                  </a:lnTo>
                  <a:lnTo>
                    <a:pt x="1381" y="1135"/>
                  </a:lnTo>
                  <a:lnTo>
                    <a:pt x="1369" y="1154"/>
                  </a:lnTo>
                  <a:lnTo>
                    <a:pt x="1355" y="1176"/>
                  </a:lnTo>
                  <a:lnTo>
                    <a:pt x="1337" y="1202"/>
                  </a:lnTo>
                  <a:lnTo>
                    <a:pt x="1318" y="1229"/>
                  </a:lnTo>
                  <a:lnTo>
                    <a:pt x="1297" y="1261"/>
                  </a:lnTo>
                  <a:lnTo>
                    <a:pt x="1276" y="1293"/>
                  </a:lnTo>
                  <a:lnTo>
                    <a:pt x="1253" y="1325"/>
                  </a:lnTo>
                  <a:lnTo>
                    <a:pt x="1232" y="1359"/>
                  </a:lnTo>
                  <a:lnTo>
                    <a:pt x="1210" y="1392"/>
                  </a:lnTo>
                  <a:lnTo>
                    <a:pt x="1188" y="1423"/>
                  </a:lnTo>
                  <a:lnTo>
                    <a:pt x="1170" y="1452"/>
                  </a:lnTo>
                  <a:lnTo>
                    <a:pt x="1151" y="1480"/>
                  </a:lnTo>
                  <a:lnTo>
                    <a:pt x="1135" y="1503"/>
                  </a:lnTo>
                  <a:lnTo>
                    <a:pt x="1122" y="1522"/>
                  </a:lnTo>
                  <a:lnTo>
                    <a:pt x="1112" y="1536"/>
                  </a:lnTo>
                  <a:lnTo>
                    <a:pt x="1106" y="1547"/>
                  </a:lnTo>
                  <a:lnTo>
                    <a:pt x="1103" y="1550"/>
                  </a:lnTo>
                  <a:lnTo>
                    <a:pt x="1123" y="1966"/>
                  </a:lnTo>
                  <a:lnTo>
                    <a:pt x="1196" y="1966"/>
                  </a:lnTo>
                  <a:lnTo>
                    <a:pt x="1201" y="1967"/>
                  </a:lnTo>
                  <a:lnTo>
                    <a:pt x="1213" y="1973"/>
                  </a:lnTo>
                  <a:lnTo>
                    <a:pt x="1227" y="1982"/>
                  </a:lnTo>
                  <a:lnTo>
                    <a:pt x="1242" y="1995"/>
                  </a:lnTo>
                  <a:lnTo>
                    <a:pt x="1258" y="2014"/>
                  </a:lnTo>
                  <a:lnTo>
                    <a:pt x="1272" y="2036"/>
                  </a:lnTo>
                  <a:lnTo>
                    <a:pt x="1282" y="2062"/>
                  </a:lnTo>
                  <a:lnTo>
                    <a:pt x="1288" y="2094"/>
                  </a:lnTo>
                  <a:lnTo>
                    <a:pt x="1287" y="2119"/>
                  </a:lnTo>
                  <a:lnTo>
                    <a:pt x="1281" y="2141"/>
                  </a:lnTo>
                  <a:lnTo>
                    <a:pt x="1269" y="2159"/>
                  </a:lnTo>
                  <a:lnTo>
                    <a:pt x="1256" y="2175"/>
                  </a:lnTo>
                  <a:lnTo>
                    <a:pt x="1242" y="2187"/>
                  </a:lnTo>
                  <a:lnTo>
                    <a:pt x="1229" y="2196"/>
                  </a:lnTo>
                  <a:lnTo>
                    <a:pt x="1219" y="2202"/>
                  </a:lnTo>
                  <a:lnTo>
                    <a:pt x="1211" y="2205"/>
                  </a:lnTo>
                  <a:lnTo>
                    <a:pt x="1058" y="2205"/>
                  </a:lnTo>
                  <a:lnTo>
                    <a:pt x="1055" y="2231"/>
                  </a:lnTo>
                  <a:lnTo>
                    <a:pt x="1047" y="2260"/>
                  </a:lnTo>
                  <a:lnTo>
                    <a:pt x="1055" y="2372"/>
                  </a:lnTo>
                  <a:lnTo>
                    <a:pt x="1067" y="2474"/>
                  </a:lnTo>
                  <a:lnTo>
                    <a:pt x="1080" y="2568"/>
                  </a:lnTo>
                  <a:lnTo>
                    <a:pt x="1094" y="2656"/>
                  </a:lnTo>
                  <a:lnTo>
                    <a:pt x="1110" y="2736"/>
                  </a:lnTo>
                  <a:lnTo>
                    <a:pt x="1128" y="2811"/>
                  </a:lnTo>
                  <a:lnTo>
                    <a:pt x="1148" y="2881"/>
                  </a:lnTo>
                  <a:lnTo>
                    <a:pt x="1168" y="2947"/>
                  </a:lnTo>
                  <a:lnTo>
                    <a:pt x="1190" y="3009"/>
                  </a:lnTo>
                  <a:lnTo>
                    <a:pt x="1213" y="3069"/>
                  </a:lnTo>
                  <a:lnTo>
                    <a:pt x="1237" y="3126"/>
                  </a:lnTo>
                  <a:lnTo>
                    <a:pt x="1262" y="3183"/>
                  </a:lnTo>
                  <a:lnTo>
                    <a:pt x="1287" y="3238"/>
                  </a:lnTo>
                  <a:lnTo>
                    <a:pt x="1313" y="3295"/>
                  </a:lnTo>
                  <a:lnTo>
                    <a:pt x="1340" y="3351"/>
                  </a:lnTo>
                  <a:lnTo>
                    <a:pt x="1366" y="3410"/>
                  </a:lnTo>
                  <a:lnTo>
                    <a:pt x="1394" y="3472"/>
                  </a:lnTo>
                  <a:lnTo>
                    <a:pt x="1395" y="3478"/>
                  </a:lnTo>
                  <a:lnTo>
                    <a:pt x="1394" y="3491"/>
                  </a:lnTo>
                  <a:lnTo>
                    <a:pt x="1407" y="3491"/>
                  </a:lnTo>
                  <a:lnTo>
                    <a:pt x="1415" y="3493"/>
                  </a:lnTo>
                  <a:lnTo>
                    <a:pt x="1427" y="3494"/>
                  </a:lnTo>
                  <a:lnTo>
                    <a:pt x="1438" y="3500"/>
                  </a:lnTo>
                  <a:lnTo>
                    <a:pt x="1451" y="3507"/>
                  </a:lnTo>
                  <a:lnTo>
                    <a:pt x="1463" y="3519"/>
                  </a:lnTo>
                  <a:lnTo>
                    <a:pt x="1473" y="3533"/>
                  </a:lnTo>
                  <a:lnTo>
                    <a:pt x="1480" y="3552"/>
                  </a:lnTo>
                  <a:lnTo>
                    <a:pt x="1482" y="3573"/>
                  </a:lnTo>
                  <a:lnTo>
                    <a:pt x="1476" y="3590"/>
                  </a:lnTo>
                  <a:lnTo>
                    <a:pt x="1467" y="3605"/>
                  </a:lnTo>
                  <a:lnTo>
                    <a:pt x="1456" y="3616"/>
                  </a:lnTo>
                  <a:lnTo>
                    <a:pt x="1443" y="3624"/>
                  </a:lnTo>
                  <a:lnTo>
                    <a:pt x="1433" y="3627"/>
                  </a:lnTo>
                  <a:lnTo>
                    <a:pt x="1425" y="3635"/>
                  </a:lnTo>
                  <a:lnTo>
                    <a:pt x="1425" y="3638"/>
                  </a:lnTo>
                  <a:lnTo>
                    <a:pt x="1427" y="3641"/>
                  </a:lnTo>
                  <a:lnTo>
                    <a:pt x="1428" y="3644"/>
                  </a:lnTo>
                  <a:lnTo>
                    <a:pt x="1430" y="3647"/>
                  </a:lnTo>
                  <a:lnTo>
                    <a:pt x="1431" y="3650"/>
                  </a:lnTo>
                  <a:lnTo>
                    <a:pt x="1431" y="3654"/>
                  </a:lnTo>
                  <a:lnTo>
                    <a:pt x="1462" y="3702"/>
                  </a:lnTo>
                  <a:lnTo>
                    <a:pt x="1490" y="3755"/>
                  </a:lnTo>
                  <a:lnTo>
                    <a:pt x="1518" y="3810"/>
                  </a:lnTo>
                  <a:lnTo>
                    <a:pt x="1541" y="3867"/>
                  </a:lnTo>
                  <a:lnTo>
                    <a:pt x="1560" y="3923"/>
                  </a:lnTo>
                  <a:lnTo>
                    <a:pt x="1574" y="3980"/>
                  </a:lnTo>
                  <a:lnTo>
                    <a:pt x="1580" y="4037"/>
                  </a:lnTo>
                  <a:lnTo>
                    <a:pt x="1582" y="4095"/>
                  </a:lnTo>
                  <a:lnTo>
                    <a:pt x="1574" y="4150"/>
                  </a:lnTo>
                  <a:lnTo>
                    <a:pt x="1563" y="4201"/>
                  </a:lnTo>
                  <a:lnTo>
                    <a:pt x="1545" y="4249"/>
                  </a:lnTo>
                  <a:lnTo>
                    <a:pt x="1524" y="4296"/>
                  </a:lnTo>
                  <a:lnTo>
                    <a:pt x="1496" y="4338"/>
                  </a:lnTo>
                  <a:lnTo>
                    <a:pt x="1498" y="4359"/>
                  </a:lnTo>
                  <a:lnTo>
                    <a:pt x="1499" y="4378"/>
                  </a:lnTo>
                  <a:lnTo>
                    <a:pt x="1506" y="4383"/>
                  </a:lnTo>
                  <a:lnTo>
                    <a:pt x="1516" y="4395"/>
                  </a:lnTo>
                  <a:lnTo>
                    <a:pt x="1529" y="4408"/>
                  </a:lnTo>
                  <a:lnTo>
                    <a:pt x="1540" y="4424"/>
                  </a:lnTo>
                  <a:lnTo>
                    <a:pt x="1548" y="4440"/>
                  </a:lnTo>
                  <a:lnTo>
                    <a:pt x="1554" y="4458"/>
                  </a:lnTo>
                  <a:lnTo>
                    <a:pt x="1557" y="4479"/>
                  </a:lnTo>
                  <a:lnTo>
                    <a:pt x="1560" y="4500"/>
                  </a:lnTo>
                  <a:lnTo>
                    <a:pt x="1563" y="4517"/>
                  </a:lnTo>
                  <a:lnTo>
                    <a:pt x="1563" y="4530"/>
                  </a:lnTo>
                  <a:lnTo>
                    <a:pt x="1564" y="4536"/>
                  </a:lnTo>
                  <a:lnTo>
                    <a:pt x="17" y="4536"/>
                  </a:lnTo>
                  <a:lnTo>
                    <a:pt x="17" y="4530"/>
                  </a:lnTo>
                  <a:lnTo>
                    <a:pt x="17" y="4517"/>
                  </a:lnTo>
                  <a:lnTo>
                    <a:pt x="19" y="4498"/>
                  </a:lnTo>
                  <a:lnTo>
                    <a:pt x="22" y="4478"/>
                  </a:lnTo>
                  <a:lnTo>
                    <a:pt x="25" y="4456"/>
                  </a:lnTo>
                  <a:lnTo>
                    <a:pt x="30" y="4437"/>
                  </a:lnTo>
                  <a:lnTo>
                    <a:pt x="38" y="4424"/>
                  </a:lnTo>
                  <a:lnTo>
                    <a:pt x="48" y="4411"/>
                  </a:lnTo>
                  <a:lnTo>
                    <a:pt x="58" y="4399"/>
                  </a:lnTo>
                  <a:lnTo>
                    <a:pt x="68" y="4389"/>
                  </a:lnTo>
                  <a:lnTo>
                    <a:pt x="77" y="4380"/>
                  </a:lnTo>
                  <a:lnTo>
                    <a:pt x="82" y="4376"/>
                  </a:lnTo>
                  <a:lnTo>
                    <a:pt x="85" y="4375"/>
                  </a:lnTo>
                  <a:lnTo>
                    <a:pt x="91" y="4375"/>
                  </a:lnTo>
                  <a:lnTo>
                    <a:pt x="94" y="4363"/>
                  </a:lnTo>
                  <a:lnTo>
                    <a:pt x="97" y="4353"/>
                  </a:lnTo>
                  <a:lnTo>
                    <a:pt x="94" y="4353"/>
                  </a:lnTo>
                  <a:lnTo>
                    <a:pt x="64" y="4306"/>
                  </a:lnTo>
                  <a:lnTo>
                    <a:pt x="39" y="4255"/>
                  </a:lnTo>
                  <a:lnTo>
                    <a:pt x="20" y="4199"/>
                  </a:lnTo>
                  <a:lnTo>
                    <a:pt x="6" y="4139"/>
                  </a:lnTo>
                  <a:lnTo>
                    <a:pt x="0" y="4076"/>
                  </a:lnTo>
                  <a:lnTo>
                    <a:pt x="0" y="4011"/>
                  </a:lnTo>
                  <a:lnTo>
                    <a:pt x="9" y="3955"/>
                  </a:lnTo>
                  <a:lnTo>
                    <a:pt x="26" y="3900"/>
                  </a:lnTo>
                  <a:lnTo>
                    <a:pt x="51" y="3846"/>
                  </a:lnTo>
                  <a:lnTo>
                    <a:pt x="78" y="3792"/>
                  </a:lnTo>
                  <a:lnTo>
                    <a:pt x="108" y="3742"/>
                  </a:lnTo>
                  <a:lnTo>
                    <a:pt x="139" y="3693"/>
                  </a:lnTo>
                  <a:lnTo>
                    <a:pt x="168" y="3648"/>
                  </a:lnTo>
                  <a:lnTo>
                    <a:pt x="171" y="3640"/>
                  </a:lnTo>
                  <a:lnTo>
                    <a:pt x="169" y="3637"/>
                  </a:lnTo>
                  <a:lnTo>
                    <a:pt x="169" y="3634"/>
                  </a:lnTo>
                  <a:lnTo>
                    <a:pt x="169" y="3632"/>
                  </a:lnTo>
                  <a:lnTo>
                    <a:pt x="169" y="3631"/>
                  </a:lnTo>
                  <a:lnTo>
                    <a:pt x="169" y="3628"/>
                  </a:lnTo>
                  <a:lnTo>
                    <a:pt x="169" y="3625"/>
                  </a:lnTo>
                  <a:lnTo>
                    <a:pt x="159" y="3621"/>
                  </a:lnTo>
                  <a:lnTo>
                    <a:pt x="147" y="3613"/>
                  </a:lnTo>
                  <a:lnTo>
                    <a:pt x="137" y="3602"/>
                  </a:lnTo>
                  <a:lnTo>
                    <a:pt x="129" y="3587"/>
                  </a:lnTo>
                  <a:lnTo>
                    <a:pt x="124" y="3571"/>
                  </a:lnTo>
                  <a:lnTo>
                    <a:pt x="126" y="3552"/>
                  </a:lnTo>
                  <a:lnTo>
                    <a:pt x="133" y="3533"/>
                  </a:lnTo>
                  <a:lnTo>
                    <a:pt x="143" y="3519"/>
                  </a:lnTo>
                  <a:lnTo>
                    <a:pt x="155" y="3507"/>
                  </a:lnTo>
                  <a:lnTo>
                    <a:pt x="168" y="3500"/>
                  </a:lnTo>
                  <a:lnTo>
                    <a:pt x="181" y="3494"/>
                  </a:lnTo>
                  <a:lnTo>
                    <a:pt x="191" y="3493"/>
                  </a:lnTo>
                  <a:lnTo>
                    <a:pt x="199" y="3491"/>
                  </a:lnTo>
                  <a:lnTo>
                    <a:pt x="208" y="3491"/>
                  </a:lnTo>
                  <a:lnTo>
                    <a:pt x="211" y="3481"/>
                  </a:lnTo>
                  <a:lnTo>
                    <a:pt x="210" y="3471"/>
                  </a:lnTo>
                  <a:lnTo>
                    <a:pt x="236" y="3413"/>
                  </a:lnTo>
                  <a:lnTo>
                    <a:pt x="262" y="3356"/>
                  </a:lnTo>
                  <a:lnTo>
                    <a:pt x="286" y="3301"/>
                  </a:lnTo>
                  <a:lnTo>
                    <a:pt x="309" y="3247"/>
                  </a:lnTo>
                  <a:lnTo>
                    <a:pt x="332" y="3194"/>
                  </a:lnTo>
                  <a:lnTo>
                    <a:pt x="356" y="3140"/>
                  </a:lnTo>
                  <a:lnTo>
                    <a:pt x="376" y="3085"/>
                  </a:lnTo>
                  <a:lnTo>
                    <a:pt x="398" y="3028"/>
                  </a:lnTo>
                  <a:lnTo>
                    <a:pt x="416" y="2970"/>
                  </a:lnTo>
                  <a:lnTo>
                    <a:pt x="435" y="2909"/>
                  </a:lnTo>
                  <a:lnTo>
                    <a:pt x="452" y="2843"/>
                  </a:lnTo>
                  <a:lnTo>
                    <a:pt x="468" y="2774"/>
                  </a:lnTo>
                  <a:lnTo>
                    <a:pt x="483" y="2699"/>
                  </a:lnTo>
                  <a:lnTo>
                    <a:pt x="496" y="2619"/>
                  </a:lnTo>
                  <a:lnTo>
                    <a:pt x="509" y="2532"/>
                  </a:lnTo>
                  <a:lnTo>
                    <a:pt x="519" y="2439"/>
                  </a:lnTo>
                  <a:lnTo>
                    <a:pt x="529" y="2338"/>
                  </a:lnTo>
                  <a:lnTo>
                    <a:pt x="536" y="2228"/>
                  </a:lnTo>
                  <a:lnTo>
                    <a:pt x="523" y="2203"/>
                  </a:lnTo>
                  <a:lnTo>
                    <a:pt x="393" y="2203"/>
                  </a:lnTo>
                  <a:lnTo>
                    <a:pt x="377" y="2203"/>
                  </a:lnTo>
                  <a:lnTo>
                    <a:pt x="370" y="2203"/>
                  </a:lnTo>
                  <a:lnTo>
                    <a:pt x="364" y="2202"/>
                  </a:lnTo>
                  <a:lnTo>
                    <a:pt x="353" y="2194"/>
                  </a:lnTo>
                  <a:lnTo>
                    <a:pt x="338" y="2186"/>
                  </a:lnTo>
                  <a:lnTo>
                    <a:pt x="324" y="2171"/>
                  </a:lnTo>
                  <a:lnTo>
                    <a:pt x="309" y="2155"/>
                  </a:lnTo>
                  <a:lnTo>
                    <a:pt x="298" y="2135"/>
                  </a:lnTo>
                  <a:lnTo>
                    <a:pt x="291" y="2111"/>
                  </a:lnTo>
                  <a:lnTo>
                    <a:pt x="291" y="2087"/>
                  </a:lnTo>
                  <a:lnTo>
                    <a:pt x="295" y="2059"/>
                  </a:lnTo>
                  <a:lnTo>
                    <a:pt x="304" y="2036"/>
                  </a:lnTo>
                  <a:lnTo>
                    <a:pt x="317" y="2015"/>
                  </a:lnTo>
                  <a:lnTo>
                    <a:pt x="331" y="1999"/>
                  </a:lnTo>
                  <a:lnTo>
                    <a:pt x="346" y="1986"/>
                  </a:lnTo>
                  <a:lnTo>
                    <a:pt x="360" y="1977"/>
                  </a:lnTo>
                  <a:lnTo>
                    <a:pt x="372" y="1970"/>
                  </a:lnTo>
                  <a:lnTo>
                    <a:pt x="382" y="1966"/>
                  </a:lnTo>
                  <a:lnTo>
                    <a:pt x="387" y="1966"/>
                  </a:lnTo>
                  <a:lnTo>
                    <a:pt x="457" y="1966"/>
                  </a:lnTo>
                  <a:lnTo>
                    <a:pt x="480" y="1558"/>
                  </a:lnTo>
                  <a:lnTo>
                    <a:pt x="477" y="1555"/>
                  </a:lnTo>
                  <a:lnTo>
                    <a:pt x="471" y="1547"/>
                  </a:lnTo>
                  <a:lnTo>
                    <a:pt x="461" y="1531"/>
                  </a:lnTo>
                  <a:lnTo>
                    <a:pt x="448" y="1510"/>
                  </a:lnTo>
                  <a:lnTo>
                    <a:pt x="432" y="1487"/>
                  </a:lnTo>
                  <a:lnTo>
                    <a:pt x="413" y="1459"/>
                  </a:lnTo>
                  <a:lnTo>
                    <a:pt x="393" y="1429"/>
                  </a:lnTo>
                  <a:lnTo>
                    <a:pt x="373" y="1397"/>
                  </a:lnTo>
                  <a:lnTo>
                    <a:pt x="350" y="1363"/>
                  </a:lnTo>
                  <a:lnTo>
                    <a:pt x="328" y="1330"/>
                  </a:lnTo>
                  <a:lnTo>
                    <a:pt x="306" y="1296"/>
                  </a:lnTo>
                  <a:lnTo>
                    <a:pt x="283" y="1263"/>
                  </a:lnTo>
                  <a:lnTo>
                    <a:pt x="263" y="1232"/>
                  </a:lnTo>
                  <a:lnTo>
                    <a:pt x="244" y="1203"/>
                  </a:lnTo>
                  <a:lnTo>
                    <a:pt x="227" y="1176"/>
                  </a:lnTo>
                  <a:lnTo>
                    <a:pt x="213" y="1154"/>
                  </a:lnTo>
                  <a:lnTo>
                    <a:pt x="201" y="1135"/>
                  </a:lnTo>
                  <a:lnTo>
                    <a:pt x="192" y="1122"/>
                  </a:lnTo>
                  <a:lnTo>
                    <a:pt x="172" y="1085"/>
                  </a:lnTo>
                  <a:lnTo>
                    <a:pt x="156" y="1046"/>
                  </a:lnTo>
                  <a:lnTo>
                    <a:pt x="145" y="1004"/>
                  </a:lnTo>
                  <a:lnTo>
                    <a:pt x="139" y="960"/>
                  </a:lnTo>
                  <a:lnTo>
                    <a:pt x="143" y="918"/>
                  </a:lnTo>
                  <a:lnTo>
                    <a:pt x="153" y="877"/>
                  </a:lnTo>
                  <a:lnTo>
                    <a:pt x="171" y="841"/>
                  </a:lnTo>
                  <a:lnTo>
                    <a:pt x="194" y="807"/>
                  </a:lnTo>
                  <a:lnTo>
                    <a:pt x="221" y="778"/>
                  </a:lnTo>
                  <a:lnTo>
                    <a:pt x="254" y="755"/>
                  </a:lnTo>
                  <a:lnTo>
                    <a:pt x="291" y="737"/>
                  </a:lnTo>
                  <a:lnTo>
                    <a:pt x="330" y="726"/>
                  </a:lnTo>
                  <a:lnTo>
                    <a:pt x="370" y="723"/>
                  </a:lnTo>
                  <a:lnTo>
                    <a:pt x="402" y="723"/>
                  </a:lnTo>
                  <a:lnTo>
                    <a:pt x="437" y="723"/>
                  </a:lnTo>
                  <a:lnTo>
                    <a:pt x="471" y="723"/>
                  </a:lnTo>
                  <a:lnTo>
                    <a:pt x="502" y="723"/>
                  </a:lnTo>
                  <a:lnTo>
                    <a:pt x="502" y="665"/>
                  </a:lnTo>
                  <a:lnTo>
                    <a:pt x="506" y="643"/>
                  </a:lnTo>
                  <a:lnTo>
                    <a:pt x="515" y="624"/>
                  </a:lnTo>
                  <a:lnTo>
                    <a:pt x="529" y="609"/>
                  </a:lnTo>
                  <a:lnTo>
                    <a:pt x="548" y="599"/>
                  </a:lnTo>
                  <a:lnTo>
                    <a:pt x="568" y="596"/>
                  </a:lnTo>
                  <a:close/>
                  <a:moveTo>
                    <a:pt x="802" y="0"/>
                  </a:moveTo>
                  <a:lnTo>
                    <a:pt x="851" y="4"/>
                  </a:lnTo>
                  <a:lnTo>
                    <a:pt x="898" y="17"/>
                  </a:lnTo>
                  <a:lnTo>
                    <a:pt x="940" y="37"/>
                  </a:lnTo>
                  <a:lnTo>
                    <a:pt x="915" y="61"/>
                  </a:lnTo>
                  <a:lnTo>
                    <a:pt x="893" y="84"/>
                  </a:lnTo>
                  <a:lnTo>
                    <a:pt x="876" y="107"/>
                  </a:lnTo>
                  <a:lnTo>
                    <a:pt x="863" y="131"/>
                  </a:lnTo>
                  <a:lnTo>
                    <a:pt x="853" y="154"/>
                  </a:lnTo>
                  <a:lnTo>
                    <a:pt x="847" y="174"/>
                  </a:lnTo>
                  <a:lnTo>
                    <a:pt x="846" y="193"/>
                  </a:lnTo>
                  <a:lnTo>
                    <a:pt x="849" y="209"/>
                  </a:lnTo>
                  <a:lnTo>
                    <a:pt x="857" y="222"/>
                  </a:lnTo>
                  <a:lnTo>
                    <a:pt x="869" y="229"/>
                  </a:lnTo>
                  <a:lnTo>
                    <a:pt x="885" y="234"/>
                  </a:lnTo>
                  <a:lnTo>
                    <a:pt x="902" y="232"/>
                  </a:lnTo>
                  <a:lnTo>
                    <a:pt x="924" y="225"/>
                  </a:lnTo>
                  <a:lnTo>
                    <a:pt x="945" y="215"/>
                  </a:lnTo>
                  <a:lnTo>
                    <a:pt x="969" y="202"/>
                  </a:lnTo>
                  <a:lnTo>
                    <a:pt x="992" y="184"/>
                  </a:lnTo>
                  <a:lnTo>
                    <a:pt x="1013" y="163"/>
                  </a:lnTo>
                  <a:lnTo>
                    <a:pt x="1037" y="136"/>
                  </a:lnTo>
                  <a:lnTo>
                    <a:pt x="1054" y="168"/>
                  </a:lnTo>
                  <a:lnTo>
                    <a:pt x="1067" y="205"/>
                  </a:lnTo>
                  <a:lnTo>
                    <a:pt x="1074" y="241"/>
                  </a:lnTo>
                  <a:lnTo>
                    <a:pt x="1077" y="280"/>
                  </a:lnTo>
                  <a:lnTo>
                    <a:pt x="1074" y="320"/>
                  </a:lnTo>
                  <a:lnTo>
                    <a:pt x="1067" y="358"/>
                  </a:lnTo>
                  <a:lnTo>
                    <a:pt x="1055" y="393"/>
                  </a:lnTo>
                  <a:lnTo>
                    <a:pt x="1038" y="425"/>
                  </a:lnTo>
                  <a:lnTo>
                    <a:pt x="1012" y="394"/>
                  </a:lnTo>
                  <a:lnTo>
                    <a:pt x="989" y="372"/>
                  </a:lnTo>
                  <a:lnTo>
                    <a:pt x="966" y="355"/>
                  </a:lnTo>
                  <a:lnTo>
                    <a:pt x="943" y="342"/>
                  </a:lnTo>
                  <a:lnTo>
                    <a:pt x="921" y="331"/>
                  </a:lnTo>
                  <a:lnTo>
                    <a:pt x="901" y="324"/>
                  </a:lnTo>
                  <a:lnTo>
                    <a:pt x="882" y="323"/>
                  </a:lnTo>
                  <a:lnTo>
                    <a:pt x="867" y="327"/>
                  </a:lnTo>
                  <a:lnTo>
                    <a:pt x="854" y="334"/>
                  </a:lnTo>
                  <a:lnTo>
                    <a:pt x="847" y="347"/>
                  </a:lnTo>
                  <a:lnTo>
                    <a:pt x="844" y="363"/>
                  </a:lnTo>
                  <a:lnTo>
                    <a:pt x="846" y="382"/>
                  </a:lnTo>
                  <a:lnTo>
                    <a:pt x="851" y="403"/>
                  </a:lnTo>
                  <a:lnTo>
                    <a:pt x="860" y="426"/>
                  </a:lnTo>
                  <a:lnTo>
                    <a:pt x="875" y="449"/>
                  </a:lnTo>
                  <a:lnTo>
                    <a:pt x="892" y="473"/>
                  </a:lnTo>
                  <a:lnTo>
                    <a:pt x="912" y="496"/>
                  </a:lnTo>
                  <a:lnTo>
                    <a:pt x="943" y="523"/>
                  </a:lnTo>
                  <a:lnTo>
                    <a:pt x="911" y="541"/>
                  </a:lnTo>
                  <a:lnTo>
                    <a:pt x="876" y="553"/>
                  </a:lnTo>
                  <a:lnTo>
                    <a:pt x="840" y="560"/>
                  </a:lnTo>
                  <a:lnTo>
                    <a:pt x="802" y="563"/>
                  </a:lnTo>
                  <a:lnTo>
                    <a:pt x="765" y="560"/>
                  </a:lnTo>
                  <a:lnTo>
                    <a:pt x="727" y="553"/>
                  </a:lnTo>
                  <a:lnTo>
                    <a:pt x="692" y="540"/>
                  </a:lnTo>
                  <a:lnTo>
                    <a:pt x="661" y="522"/>
                  </a:lnTo>
                  <a:lnTo>
                    <a:pt x="690" y="496"/>
                  </a:lnTo>
                  <a:lnTo>
                    <a:pt x="710" y="473"/>
                  </a:lnTo>
                  <a:lnTo>
                    <a:pt x="727" y="449"/>
                  </a:lnTo>
                  <a:lnTo>
                    <a:pt x="740" y="426"/>
                  </a:lnTo>
                  <a:lnTo>
                    <a:pt x="750" y="403"/>
                  </a:lnTo>
                  <a:lnTo>
                    <a:pt x="756" y="382"/>
                  </a:lnTo>
                  <a:lnTo>
                    <a:pt x="758" y="363"/>
                  </a:lnTo>
                  <a:lnTo>
                    <a:pt x="755" y="347"/>
                  </a:lnTo>
                  <a:lnTo>
                    <a:pt x="747" y="334"/>
                  </a:lnTo>
                  <a:lnTo>
                    <a:pt x="736" y="327"/>
                  </a:lnTo>
                  <a:lnTo>
                    <a:pt x="720" y="323"/>
                  </a:lnTo>
                  <a:lnTo>
                    <a:pt x="701" y="324"/>
                  </a:lnTo>
                  <a:lnTo>
                    <a:pt x="681" y="331"/>
                  </a:lnTo>
                  <a:lnTo>
                    <a:pt x="659" y="342"/>
                  </a:lnTo>
                  <a:lnTo>
                    <a:pt x="636" y="355"/>
                  </a:lnTo>
                  <a:lnTo>
                    <a:pt x="613" y="372"/>
                  </a:lnTo>
                  <a:lnTo>
                    <a:pt x="590" y="394"/>
                  </a:lnTo>
                  <a:lnTo>
                    <a:pt x="565" y="423"/>
                  </a:lnTo>
                  <a:lnTo>
                    <a:pt x="545" y="378"/>
                  </a:lnTo>
                  <a:lnTo>
                    <a:pt x="533" y="331"/>
                  </a:lnTo>
                  <a:lnTo>
                    <a:pt x="529" y="282"/>
                  </a:lnTo>
                  <a:lnTo>
                    <a:pt x="532" y="241"/>
                  </a:lnTo>
                  <a:lnTo>
                    <a:pt x="539" y="203"/>
                  </a:lnTo>
                  <a:lnTo>
                    <a:pt x="551" y="168"/>
                  </a:lnTo>
                  <a:lnTo>
                    <a:pt x="568" y="135"/>
                  </a:lnTo>
                  <a:lnTo>
                    <a:pt x="594" y="165"/>
                  </a:lnTo>
                  <a:lnTo>
                    <a:pt x="617" y="186"/>
                  </a:lnTo>
                  <a:lnTo>
                    <a:pt x="640" y="205"/>
                  </a:lnTo>
                  <a:lnTo>
                    <a:pt x="664" y="218"/>
                  </a:lnTo>
                  <a:lnTo>
                    <a:pt x="685" y="228"/>
                  </a:lnTo>
                  <a:lnTo>
                    <a:pt x="705" y="234"/>
                  </a:lnTo>
                  <a:lnTo>
                    <a:pt x="724" y="237"/>
                  </a:lnTo>
                  <a:lnTo>
                    <a:pt x="740" y="232"/>
                  </a:lnTo>
                  <a:lnTo>
                    <a:pt x="752" y="225"/>
                  </a:lnTo>
                  <a:lnTo>
                    <a:pt x="760" y="212"/>
                  </a:lnTo>
                  <a:lnTo>
                    <a:pt x="763" y="196"/>
                  </a:lnTo>
                  <a:lnTo>
                    <a:pt x="762" y="177"/>
                  </a:lnTo>
                  <a:lnTo>
                    <a:pt x="756" y="157"/>
                  </a:lnTo>
                  <a:lnTo>
                    <a:pt x="746" y="133"/>
                  </a:lnTo>
                  <a:lnTo>
                    <a:pt x="731" y="110"/>
                  </a:lnTo>
                  <a:lnTo>
                    <a:pt x="714" y="87"/>
                  </a:lnTo>
                  <a:lnTo>
                    <a:pt x="694" y="62"/>
                  </a:lnTo>
                  <a:lnTo>
                    <a:pt x="665" y="37"/>
                  </a:lnTo>
                  <a:lnTo>
                    <a:pt x="708" y="17"/>
                  </a:lnTo>
                  <a:lnTo>
                    <a:pt x="753" y="4"/>
                  </a:lnTo>
                  <a:lnTo>
                    <a:pt x="802" y="0"/>
                  </a:lnTo>
                  <a:close/>
                </a:path>
              </a:pathLst>
            </a:custGeom>
            <a:solidFill>
              <a:schemeClr val="accent1"/>
            </a:solidFill>
            <a:ln w="0">
              <a:noFill/>
              <a:prstDash val="solid"/>
              <a:round/>
              <a:headEnd/>
              <a:tailEnd/>
            </a:ln>
            <a:effectLst>
              <a:innerShdw blurRad="762000">
                <a:schemeClr val="tx1"/>
              </a:innerShdw>
            </a:effectLst>
            <a:scene3d>
              <a:camera prst="orthographicFront"/>
              <a:lightRig rig="harsh" dir="t"/>
            </a:scene3d>
            <a:sp3d prstMaterial="plastic"/>
          </p:spPr>
          <p:txBody>
            <a:bodyPr vert="horz" wrap="square" lIns="17142" tIns="8571" rIns="17142" bIns="8571" numCol="1" anchor="ctr" anchorCtr="0" compatLnSpc="1">
              <a:prstTxWarp prst="textNoShape">
                <a:avLst/>
              </a:prstTxWarp>
            </a:bodyPr>
            <a:lstStyle/>
            <a:p>
              <a:pPr algn="ctr"/>
              <a:endParaRPr lang="es-SV" sz="3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4" name="41 Rectángulo redondeado"/>
            <p:cNvSpPr/>
            <p:nvPr/>
          </p:nvSpPr>
          <p:spPr bwMode="auto">
            <a:xfrm>
              <a:off x="9741695" y="7815154"/>
              <a:ext cx="1233486" cy="293002"/>
            </a:xfrm>
            <a:prstGeom prst="roundRect">
              <a:avLst>
                <a:gd name="adj" fmla="val 50000"/>
              </a:avLst>
            </a:prstGeom>
            <a:solidFill>
              <a:schemeClr val="accent1"/>
            </a:solid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5" name="42 Rectángulo redondeado"/>
            <p:cNvSpPr/>
            <p:nvPr/>
          </p:nvSpPr>
          <p:spPr bwMode="auto">
            <a:xfrm>
              <a:off x="9536937" y="9643022"/>
              <a:ext cx="1669225" cy="220118"/>
            </a:xfrm>
            <a:prstGeom prst="roundRect">
              <a:avLst>
                <a:gd name="adj" fmla="val 50000"/>
              </a:avLst>
            </a:prstGeom>
            <a:solidFill>
              <a:schemeClr val="accent1"/>
            </a:solidFill>
            <a:ln w="0">
              <a:noFill/>
              <a:prstDash val="solid"/>
              <a:round/>
              <a:headEnd/>
              <a:tailEnd/>
            </a:ln>
            <a:effectLst>
              <a:innerShdw blurRad="254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6" name="46 Redondear rectángulo de esquina del mismo lado"/>
            <p:cNvSpPr/>
            <p:nvPr/>
          </p:nvSpPr>
          <p:spPr bwMode="auto">
            <a:xfrm>
              <a:off x="9415237" y="10713512"/>
              <a:ext cx="1881413" cy="243933"/>
            </a:xfrm>
            <a:prstGeom prst="round2SameRect">
              <a:avLst>
                <a:gd name="adj1" fmla="val 50000"/>
                <a:gd name="adj2" fmla="val 0"/>
              </a:avLst>
            </a:prstGeom>
            <a:solidFill>
              <a:schemeClr val="accent1"/>
            </a:solid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67" name="48 Redondear rectángulo de esquina del mismo lado"/>
            <p:cNvSpPr/>
            <p:nvPr/>
          </p:nvSpPr>
          <p:spPr bwMode="auto">
            <a:xfrm>
              <a:off x="9987548" y="6138714"/>
              <a:ext cx="725695" cy="169217"/>
            </a:xfrm>
            <a:prstGeom prst="round2SameRect">
              <a:avLst>
                <a:gd name="adj1" fmla="val 50000"/>
                <a:gd name="adj2" fmla="val 0"/>
              </a:avLst>
            </a:prstGeom>
            <a:solidFill>
              <a:schemeClr val="accent1"/>
            </a:solidFill>
            <a:ln w="0">
              <a:noFill/>
              <a:prstDash val="solid"/>
              <a:round/>
              <a:headEnd/>
              <a:tailEnd/>
            </a:ln>
            <a:effectLst>
              <a:innerShdw blurRad="254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68" name="58 Grupo"/>
          <p:cNvGrpSpPr>
            <a:grpSpLocks noChangeAspect="1"/>
          </p:cNvGrpSpPr>
          <p:nvPr/>
        </p:nvGrpSpPr>
        <p:grpSpPr>
          <a:xfrm>
            <a:off x="4602575" y="3660984"/>
            <a:ext cx="885836" cy="2194767"/>
            <a:chOff x="12646682" y="4113489"/>
            <a:chExt cx="1951780" cy="4835772"/>
          </a:xfrm>
          <a:solidFill>
            <a:schemeClr val="accent5"/>
          </a:solidFill>
        </p:grpSpPr>
        <p:sp>
          <p:nvSpPr>
            <p:cNvPr id="69" name="Freeform 4275"/>
            <p:cNvSpPr>
              <a:spLocks noChangeAspect="1"/>
            </p:cNvSpPr>
            <p:nvPr/>
          </p:nvSpPr>
          <p:spPr bwMode="auto">
            <a:xfrm>
              <a:off x="12646682" y="4113489"/>
              <a:ext cx="1951780" cy="4835772"/>
            </a:xfrm>
            <a:custGeom>
              <a:avLst/>
              <a:gdLst>
                <a:gd name="T0" fmla="*/ 1380 w 2449"/>
                <a:gd name="T1" fmla="*/ 30 h 4304"/>
                <a:gd name="T2" fmla="*/ 1451 w 2449"/>
                <a:gd name="T3" fmla="*/ 164 h 4304"/>
                <a:gd name="T4" fmla="*/ 1402 w 2449"/>
                <a:gd name="T5" fmla="*/ 327 h 4304"/>
                <a:gd name="T6" fmla="*/ 1696 w 2449"/>
                <a:gd name="T7" fmla="*/ 607 h 4304"/>
                <a:gd name="T8" fmla="*/ 1904 w 2449"/>
                <a:gd name="T9" fmla="*/ 855 h 4304"/>
                <a:gd name="T10" fmla="*/ 1923 w 2449"/>
                <a:gd name="T11" fmla="*/ 1081 h 4304"/>
                <a:gd name="T12" fmla="*/ 1760 w 2449"/>
                <a:gd name="T13" fmla="*/ 1317 h 4304"/>
                <a:gd name="T14" fmla="*/ 1832 w 2449"/>
                <a:gd name="T15" fmla="*/ 1408 h 4304"/>
                <a:gd name="T16" fmla="*/ 1750 w 2449"/>
                <a:gd name="T17" fmla="*/ 1509 h 4304"/>
                <a:gd name="T18" fmla="*/ 1899 w 2449"/>
                <a:gd name="T19" fmla="*/ 1819 h 4304"/>
                <a:gd name="T20" fmla="*/ 1997 w 2449"/>
                <a:gd name="T21" fmla="*/ 1924 h 4304"/>
                <a:gd name="T22" fmla="*/ 1923 w 2449"/>
                <a:gd name="T23" fmla="*/ 2014 h 4304"/>
                <a:gd name="T24" fmla="*/ 1660 w 2449"/>
                <a:gd name="T25" fmla="*/ 2096 h 4304"/>
                <a:gd name="T26" fmla="*/ 1776 w 2449"/>
                <a:gd name="T27" fmla="*/ 2385 h 4304"/>
                <a:gd name="T28" fmla="*/ 1949 w 2449"/>
                <a:gd name="T29" fmla="*/ 2708 h 4304"/>
                <a:gd name="T30" fmla="*/ 2103 w 2449"/>
                <a:gd name="T31" fmla="*/ 2953 h 4304"/>
                <a:gd name="T32" fmla="*/ 2180 w 2449"/>
                <a:gd name="T33" fmla="*/ 3016 h 4304"/>
                <a:gd name="T34" fmla="*/ 2276 w 2449"/>
                <a:gd name="T35" fmla="*/ 3070 h 4304"/>
                <a:gd name="T36" fmla="*/ 2238 w 2449"/>
                <a:gd name="T37" fmla="*/ 3159 h 4304"/>
                <a:gd name="T38" fmla="*/ 2204 w 2449"/>
                <a:gd name="T39" fmla="*/ 3192 h 4304"/>
                <a:gd name="T40" fmla="*/ 2296 w 2449"/>
                <a:gd name="T41" fmla="*/ 3331 h 4304"/>
                <a:gd name="T42" fmla="*/ 2412 w 2449"/>
                <a:gd name="T43" fmla="*/ 3543 h 4304"/>
                <a:gd name="T44" fmla="*/ 2440 w 2449"/>
                <a:gd name="T45" fmla="*/ 3782 h 4304"/>
                <a:gd name="T46" fmla="*/ 2283 w 2449"/>
                <a:gd name="T47" fmla="*/ 4065 h 4304"/>
                <a:gd name="T48" fmla="*/ 2340 w 2449"/>
                <a:gd name="T49" fmla="*/ 4152 h 4304"/>
                <a:gd name="T50" fmla="*/ 2382 w 2449"/>
                <a:gd name="T51" fmla="*/ 4270 h 4304"/>
                <a:gd name="T52" fmla="*/ 55 w 2449"/>
                <a:gd name="T53" fmla="*/ 4287 h 4304"/>
                <a:gd name="T54" fmla="*/ 83 w 2449"/>
                <a:gd name="T55" fmla="*/ 4167 h 4304"/>
                <a:gd name="T56" fmla="*/ 150 w 2449"/>
                <a:gd name="T57" fmla="*/ 4106 h 4304"/>
                <a:gd name="T58" fmla="*/ 100 w 2449"/>
                <a:gd name="T59" fmla="*/ 3989 h 4304"/>
                <a:gd name="T60" fmla="*/ 0 w 2449"/>
                <a:gd name="T61" fmla="*/ 3655 h 4304"/>
                <a:gd name="T62" fmla="*/ 141 w 2449"/>
                <a:gd name="T63" fmla="*/ 3373 h 4304"/>
                <a:gd name="T64" fmla="*/ 282 w 2449"/>
                <a:gd name="T65" fmla="*/ 3181 h 4304"/>
                <a:gd name="T66" fmla="*/ 202 w 2449"/>
                <a:gd name="T67" fmla="*/ 3126 h 4304"/>
                <a:gd name="T68" fmla="*/ 258 w 2449"/>
                <a:gd name="T69" fmla="*/ 3028 h 4304"/>
                <a:gd name="T70" fmla="*/ 337 w 2449"/>
                <a:gd name="T71" fmla="*/ 3004 h 4304"/>
                <a:gd name="T72" fmla="*/ 527 w 2449"/>
                <a:gd name="T73" fmla="*/ 2784 h 4304"/>
                <a:gd name="T74" fmla="*/ 757 w 2449"/>
                <a:gd name="T75" fmla="*/ 2444 h 4304"/>
                <a:gd name="T76" fmla="*/ 834 w 2449"/>
                <a:gd name="T77" fmla="*/ 2085 h 4304"/>
                <a:gd name="T78" fmla="*/ 597 w 2449"/>
                <a:gd name="T79" fmla="*/ 2008 h 4304"/>
                <a:gd name="T80" fmla="*/ 530 w 2449"/>
                <a:gd name="T81" fmla="*/ 1919 h 4304"/>
                <a:gd name="T82" fmla="*/ 620 w 2449"/>
                <a:gd name="T83" fmla="*/ 1824 h 4304"/>
                <a:gd name="T84" fmla="*/ 777 w 2449"/>
                <a:gd name="T85" fmla="*/ 1803 h 4304"/>
                <a:gd name="T86" fmla="*/ 770 w 2449"/>
                <a:gd name="T87" fmla="*/ 1645 h 4304"/>
                <a:gd name="T88" fmla="*/ 760 w 2449"/>
                <a:gd name="T89" fmla="*/ 1511 h 4304"/>
                <a:gd name="T90" fmla="*/ 658 w 2449"/>
                <a:gd name="T91" fmla="*/ 1430 h 4304"/>
                <a:gd name="T92" fmla="*/ 778 w 2449"/>
                <a:gd name="T93" fmla="*/ 1347 h 4304"/>
                <a:gd name="T94" fmla="*/ 579 w 2449"/>
                <a:gd name="T95" fmla="*/ 1123 h 4304"/>
                <a:gd name="T96" fmla="*/ 561 w 2449"/>
                <a:gd name="T97" fmla="*/ 886 h 4304"/>
                <a:gd name="T98" fmla="*/ 800 w 2449"/>
                <a:gd name="T99" fmla="*/ 615 h 4304"/>
                <a:gd name="T100" fmla="*/ 1019 w 2449"/>
                <a:gd name="T101" fmla="*/ 818 h 4304"/>
                <a:gd name="T102" fmla="*/ 1105 w 2449"/>
                <a:gd name="T103" fmla="*/ 821 h 4304"/>
                <a:gd name="T104" fmla="*/ 1098 w 2449"/>
                <a:gd name="T105" fmla="*/ 788 h 4304"/>
                <a:gd name="T106" fmla="*/ 1035 w 2449"/>
                <a:gd name="T107" fmla="*/ 380 h 4304"/>
                <a:gd name="T108" fmla="*/ 1102 w 2449"/>
                <a:gd name="T109" fmla="*/ 241 h 4304"/>
                <a:gd name="T110" fmla="*/ 1057 w 2449"/>
                <a:gd name="T111" fmla="*/ 107 h 4304"/>
                <a:gd name="T112" fmla="*/ 1200 w 2449"/>
                <a:gd name="T113" fmla="*/ 3 h 4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9" h="4304">
                  <a:moveTo>
                    <a:pt x="1242" y="0"/>
                  </a:moveTo>
                  <a:lnTo>
                    <a:pt x="1242" y="0"/>
                  </a:lnTo>
                  <a:lnTo>
                    <a:pt x="1282" y="3"/>
                  </a:lnTo>
                  <a:lnTo>
                    <a:pt x="1317" y="8"/>
                  </a:lnTo>
                  <a:lnTo>
                    <a:pt x="1350" y="18"/>
                  </a:lnTo>
                  <a:lnTo>
                    <a:pt x="1380" y="30"/>
                  </a:lnTo>
                  <a:lnTo>
                    <a:pt x="1404" y="45"/>
                  </a:lnTo>
                  <a:lnTo>
                    <a:pt x="1425" y="64"/>
                  </a:lnTo>
                  <a:lnTo>
                    <a:pt x="1441" y="86"/>
                  </a:lnTo>
                  <a:lnTo>
                    <a:pt x="1451" y="109"/>
                  </a:lnTo>
                  <a:lnTo>
                    <a:pt x="1453" y="135"/>
                  </a:lnTo>
                  <a:lnTo>
                    <a:pt x="1451" y="164"/>
                  </a:lnTo>
                  <a:lnTo>
                    <a:pt x="1440" y="191"/>
                  </a:lnTo>
                  <a:lnTo>
                    <a:pt x="1423" y="214"/>
                  </a:lnTo>
                  <a:lnTo>
                    <a:pt x="1402" y="236"/>
                  </a:lnTo>
                  <a:lnTo>
                    <a:pt x="1373" y="254"/>
                  </a:lnTo>
                  <a:lnTo>
                    <a:pt x="1340" y="267"/>
                  </a:lnTo>
                  <a:lnTo>
                    <a:pt x="1402" y="327"/>
                  </a:lnTo>
                  <a:lnTo>
                    <a:pt x="1460" y="382"/>
                  </a:lnTo>
                  <a:lnTo>
                    <a:pt x="1513" y="432"/>
                  </a:lnTo>
                  <a:lnTo>
                    <a:pt x="1564" y="480"/>
                  </a:lnTo>
                  <a:lnTo>
                    <a:pt x="1611" y="524"/>
                  </a:lnTo>
                  <a:lnTo>
                    <a:pt x="1655" y="566"/>
                  </a:lnTo>
                  <a:lnTo>
                    <a:pt x="1696" y="607"/>
                  </a:lnTo>
                  <a:lnTo>
                    <a:pt x="1734" y="646"/>
                  </a:lnTo>
                  <a:lnTo>
                    <a:pt x="1771" y="686"/>
                  </a:lnTo>
                  <a:lnTo>
                    <a:pt x="1806" y="725"/>
                  </a:lnTo>
                  <a:lnTo>
                    <a:pt x="1840" y="766"/>
                  </a:lnTo>
                  <a:lnTo>
                    <a:pt x="1873" y="810"/>
                  </a:lnTo>
                  <a:lnTo>
                    <a:pt x="1904" y="855"/>
                  </a:lnTo>
                  <a:lnTo>
                    <a:pt x="1920" y="886"/>
                  </a:lnTo>
                  <a:lnTo>
                    <a:pt x="1931" y="921"/>
                  </a:lnTo>
                  <a:lnTo>
                    <a:pt x="1938" y="958"/>
                  </a:lnTo>
                  <a:lnTo>
                    <a:pt x="1938" y="998"/>
                  </a:lnTo>
                  <a:lnTo>
                    <a:pt x="1934" y="1039"/>
                  </a:lnTo>
                  <a:lnTo>
                    <a:pt x="1923" y="1081"/>
                  </a:lnTo>
                  <a:lnTo>
                    <a:pt x="1908" y="1123"/>
                  </a:lnTo>
                  <a:lnTo>
                    <a:pt x="1889" y="1165"/>
                  </a:lnTo>
                  <a:lnTo>
                    <a:pt x="1863" y="1206"/>
                  </a:lnTo>
                  <a:lnTo>
                    <a:pt x="1833" y="1246"/>
                  </a:lnTo>
                  <a:lnTo>
                    <a:pt x="1799" y="1283"/>
                  </a:lnTo>
                  <a:lnTo>
                    <a:pt x="1760" y="1317"/>
                  </a:lnTo>
                  <a:lnTo>
                    <a:pt x="1716" y="1347"/>
                  </a:lnTo>
                  <a:lnTo>
                    <a:pt x="1747" y="1349"/>
                  </a:lnTo>
                  <a:lnTo>
                    <a:pt x="1776" y="1359"/>
                  </a:lnTo>
                  <a:lnTo>
                    <a:pt x="1800" y="1371"/>
                  </a:lnTo>
                  <a:lnTo>
                    <a:pt x="1820" y="1387"/>
                  </a:lnTo>
                  <a:lnTo>
                    <a:pt x="1832" y="1408"/>
                  </a:lnTo>
                  <a:lnTo>
                    <a:pt x="1836" y="1430"/>
                  </a:lnTo>
                  <a:lnTo>
                    <a:pt x="1832" y="1452"/>
                  </a:lnTo>
                  <a:lnTo>
                    <a:pt x="1820" y="1471"/>
                  </a:lnTo>
                  <a:lnTo>
                    <a:pt x="1802" y="1487"/>
                  </a:lnTo>
                  <a:lnTo>
                    <a:pt x="1779" y="1501"/>
                  </a:lnTo>
                  <a:lnTo>
                    <a:pt x="1750" y="1509"/>
                  </a:lnTo>
                  <a:lnTo>
                    <a:pt x="1720" y="1513"/>
                  </a:lnTo>
                  <a:lnTo>
                    <a:pt x="1715" y="1807"/>
                  </a:lnTo>
                  <a:lnTo>
                    <a:pt x="1859" y="1807"/>
                  </a:lnTo>
                  <a:lnTo>
                    <a:pt x="1867" y="1809"/>
                  </a:lnTo>
                  <a:lnTo>
                    <a:pt x="1881" y="1813"/>
                  </a:lnTo>
                  <a:lnTo>
                    <a:pt x="1899" y="1819"/>
                  </a:lnTo>
                  <a:lnTo>
                    <a:pt x="1919" y="1829"/>
                  </a:lnTo>
                  <a:lnTo>
                    <a:pt x="1939" y="1843"/>
                  </a:lnTo>
                  <a:lnTo>
                    <a:pt x="1958" y="1858"/>
                  </a:lnTo>
                  <a:lnTo>
                    <a:pt x="1976" y="1877"/>
                  </a:lnTo>
                  <a:lnTo>
                    <a:pt x="1988" y="1900"/>
                  </a:lnTo>
                  <a:lnTo>
                    <a:pt x="1997" y="1924"/>
                  </a:lnTo>
                  <a:lnTo>
                    <a:pt x="1995" y="1946"/>
                  </a:lnTo>
                  <a:lnTo>
                    <a:pt x="1988" y="1964"/>
                  </a:lnTo>
                  <a:lnTo>
                    <a:pt x="1975" y="1980"/>
                  </a:lnTo>
                  <a:lnTo>
                    <a:pt x="1958" y="1994"/>
                  </a:lnTo>
                  <a:lnTo>
                    <a:pt x="1941" y="2006"/>
                  </a:lnTo>
                  <a:lnTo>
                    <a:pt x="1923" y="2014"/>
                  </a:lnTo>
                  <a:lnTo>
                    <a:pt x="1905" y="2021"/>
                  </a:lnTo>
                  <a:lnTo>
                    <a:pt x="1893" y="2025"/>
                  </a:lnTo>
                  <a:lnTo>
                    <a:pt x="1884" y="2027"/>
                  </a:lnTo>
                  <a:lnTo>
                    <a:pt x="1649" y="2027"/>
                  </a:lnTo>
                  <a:lnTo>
                    <a:pt x="1653" y="2059"/>
                  </a:lnTo>
                  <a:lnTo>
                    <a:pt x="1660" y="2096"/>
                  </a:lnTo>
                  <a:lnTo>
                    <a:pt x="1672" y="2138"/>
                  </a:lnTo>
                  <a:lnTo>
                    <a:pt x="1687" y="2182"/>
                  </a:lnTo>
                  <a:lnTo>
                    <a:pt x="1707" y="2230"/>
                  </a:lnTo>
                  <a:lnTo>
                    <a:pt x="1727" y="2280"/>
                  </a:lnTo>
                  <a:lnTo>
                    <a:pt x="1750" y="2332"/>
                  </a:lnTo>
                  <a:lnTo>
                    <a:pt x="1776" y="2385"/>
                  </a:lnTo>
                  <a:lnTo>
                    <a:pt x="1802" y="2440"/>
                  </a:lnTo>
                  <a:lnTo>
                    <a:pt x="1830" y="2494"/>
                  </a:lnTo>
                  <a:lnTo>
                    <a:pt x="1859" y="2549"/>
                  </a:lnTo>
                  <a:lnTo>
                    <a:pt x="1889" y="2603"/>
                  </a:lnTo>
                  <a:lnTo>
                    <a:pt x="1919" y="2656"/>
                  </a:lnTo>
                  <a:lnTo>
                    <a:pt x="1949" y="2708"/>
                  </a:lnTo>
                  <a:lnTo>
                    <a:pt x="1978" y="2757"/>
                  </a:lnTo>
                  <a:lnTo>
                    <a:pt x="2006" y="2803"/>
                  </a:lnTo>
                  <a:lnTo>
                    <a:pt x="2033" y="2847"/>
                  </a:lnTo>
                  <a:lnTo>
                    <a:pt x="2058" y="2886"/>
                  </a:lnTo>
                  <a:lnTo>
                    <a:pt x="2082" y="2922"/>
                  </a:lnTo>
                  <a:lnTo>
                    <a:pt x="2103" y="2953"/>
                  </a:lnTo>
                  <a:lnTo>
                    <a:pt x="2122" y="2979"/>
                  </a:lnTo>
                  <a:lnTo>
                    <a:pt x="2137" y="3000"/>
                  </a:lnTo>
                  <a:lnTo>
                    <a:pt x="2149" y="3013"/>
                  </a:lnTo>
                  <a:lnTo>
                    <a:pt x="2157" y="3013"/>
                  </a:lnTo>
                  <a:lnTo>
                    <a:pt x="2167" y="3015"/>
                  </a:lnTo>
                  <a:lnTo>
                    <a:pt x="2180" y="3016"/>
                  </a:lnTo>
                  <a:lnTo>
                    <a:pt x="2195" y="3020"/>
                  </a:lnTo>
                  <a:lnTo>
                    <a:pt x="2213" y="3024"/>
                  </a:lnTo>
                  <a:lnTo>
                    <a:pt x="2231" y="3032"/>
                  </a:lnTo>
                  <a:lnTo>
                    <a:pt x="2247" y="3042"/>
                  </a:lnTo>
                  <a:lnTo>
                    <a:pt x="2263" y="3054"/>
                  </a:lnTo>
                  <a:lnTo>
                    <a:pt x="2276" y="3070"/>
                  </a:lnTo>
                  <a:lnTo>
                    <a:pt x="2284" y="3090"/>
                  </a:lnTo>
                  <a:lnTo>
                    <a:pt x="2284" y="3106"/>
                  </a:lnTo>
                  <a:lnTo>
                    <a:pt x="2278" y="3121"/>
                  </a:lnTo>
                  <a:lnTo>
                    <a:pt x="2268" y="3136"/>
                  </a:lnTo>
                  <a:lnTo>
                    <a:pt x="2253" y="3148"/>
                  </a:lnTo>
                  <a:lnTo>
                    <a:pt x="2238" y="3159"/>
                  </a:lnTo>
                  <a:lnTo>
                    <a:pt x="2221" y="3169"/>
                  </a:lnTo>
                  <a:lnTo>
                    <a:pt x="2208" y="3175"/>
                  </a:lnTo>
                  <a:lnTo>
                    <a:pt x="2198" y="3179"/>
                  </a:lnTo>
                  <a:lnTo>
                    <a:pt x="2195" y="3181"/>
                  </a:lnTo>
                  <a:lnTo>
                    <a:pt x="2197" y="3184"/>
                  </a:lnTo>
                  <a:lnTo>
                    <a:pt x="2204" y="3192"/>
                  </a:lnTo>
                  <a:lnTo>
                    <a:pt x="2213" y="3205"/>
                  </a:lnTo>
                  <a:lnTo>
                    <a:pt x="2225" y="3223"/>
                  </a:lnTo>
                  <a:lnTo>
                    <a:pt x="2240" y="3246"/>
                  </a:lnTo>
                  <a:lnTo>
                    <a:pt x="2258" y="3272"/>
                  </a:lnTo>
                  <a:lnTo>
                    <a:pt x="2277" y="3301"/>
                  </a:lnTo>
                  <a:lnTo>
                    <a:pt x="2296" y="3331"/>
                  </a:lnTo>
                  <a:lnTo>
                    <a:pt x="2317" y="3365"/>
                  </a:lnTo>
                  <a:lnTo>
                    <a:pt x="2338" y="3399"/>
                  </a:lnTo>
                  <a:lnTo>
                    <a:pt x="2359" y="3434"/>
                  </a:lnTo>
                  <a:lnTo>
                    <a:pt x="2378" y="3471"/>
                  </a:lnTo>
                  <a:lnTo>
                    <a:pt x="2396" y="3507"/>
                  </a:lnTo>
                  <a:lnTo>
                    <a:pt x="2412" y="3543"/>
                  </a:lnTo>
                  <a:lnTo>
                    <a:pt x="2425" y="3577"/>
                  </a:lnTo>
                  <a:lnTo>
                    <a:pt x="2436" y="3610"/>
                  </a:lnTo>
                  <a:lnTo>
                    <a:pt x="2445" y="3641"/>
                  </a:lnTo>
                  <a:lnTo>
                    <a:pt x="2449" y="3670"/>
                  </a:lnTo>
                  <a:lnTo>
                    <a:pt x="2449" y="3726"/>
                  </a:lnTo>
                  <a:lnTo>
                    <a:pt x="2440" y="3782"/>
                  </a:lnTo>
                  <a:lnTo>
                    <a:pt x="2424" y="3835"/>
                  </a:lnTo>
                  <a:lnTo>
                    <a:pt x="2404" y="3887"/>
                  </a:lnTo>
                  <a:lnTo>
                    <a:pt x="2378" y="3934"/>
                  </a:lnTo>
                  <a:lnTo>
                    <a:pt x="2348" y="3981"/>
                  </a:lnTo>
                  <a:lnTo>
                    <a:pt x="2317" y="4024"/>
                  </a:lnTo>
                  <a:lnTo>
                    <a:pt x="2283" y="4065"/>
                  </a:lnTo>
                  <a:lnTo>
                    <a:pt x="2288" y="4087"/>
                  </a:lnTo>
                  <a:lnTo>
                    <a:pt x="2289" y="4107"/>
                  </a:lnTo>
                  <a:lnTo>
                    <a:pt x="2297" y="4113"/>
                  </a:lnTo>
                  <a:lnTo>
                    <a:pt x="2311" y="4124"/>
                  </a:lnTo>
                  <a:lnTo>
                    <a:pt x="2325" y="4137"/>
                  </a:lnTo>
                  <a:lnTo>
                    <a:pt x="2340" y="4152"/>
                  </a:lnTo>
                  <a:lnTo>
                    <a:pt x="2353" y="4169"/>
                  </a:lnTo>
                  <a:lnTo>
                    <a:pt x="2363" y="4185"/>
                  </a:lnTo>
                  <a:lnTo>
                    <a:pt x="2370" y="4204"/>
                  </a:lnTo>
                  <a:lnTo>
                    <a:pt x="2375" y="4226"/>
                  </a:lnTo>
                  <a:lnTo>
                    <a:pt x="2379" y="4248"/>
                  </a:lnTo>
                  <a:lnTo>
                    <a:pt x="2382" y="4270"/>
                  </a:lnTo>
                  <a:lnTo>
                    <a:pt x="2383" y="4287"/>
                  </a:lnTo>
                  <a:lnTo>
                    <a:pt x="2385" y="4300"/>
                  </a:lnTo>
                  <a:lnTo>
                    <a:pt x="2385" y="4304"/>
                  </a:lnTo>
                  <a:lnTo>
                    <a:pt x="53" y="4304"/>
                  </a:lnTo>
                  <a:lnTo>
                    <a:pt x="53" y="4300"/>
                  </a:lnTo>
                  <a:lnTo>
                    <a:pt x="55" y="4287"/>
                  </a:lnTo>
                  <a:lnTo>
                    <a:pt x="55" y="4268"/>
                  </a:lnTo>
                  <a:lnTo>
                    <a:pt x="58" y="4248"/>
                  </a:lnTo>
                  <a:lnTo>
                    <a:pt x="62" y="4225"/>
                  </a:lnTo>
                  <a:lnTo>
                    <a:pt x="67" y="4202"/>
                  </a:lnTo>
                  <a:lnTo>
                    <a:pt x="74" y="4182"/>
                  </a:lnTo>
                  <a:lnTo>
                    <a:pt x="83" y="4167"/>
                  </a:lnTo>
                  <a:lnTo>
                    <a:pt x="94" y="4154"/>
                  </a:lnTo>
                  <a:lnTo>
                    <a:pt x="108" y="4140"/>
                  </a:lnTo>
                  <a:lnTo>
                    <a:pt x="122" y="4128"/>
                  </a:lnTo>
                  <a:lnTo>
                    <a:pt x="134" y="4118"/>
                  </a:lnTo>
                  <a:lnTo>
                    <a:pt x="143" y="4110"/>
                  </a:lnTo>
                  <a:lnTo>
                    <a:pt x="150" y="4106"/>
                  </a:lnTo>
                  <a:lnTo>
                    <a:pt x="153" y="4105"/>
                  </a:lnTo>
                  <a:lnTo>
                    <a:pt x="164" y="4105"/>
                  </a:lnTo>
                  <a:lnTo>
                    <a:pt x="166" y="4076"/>
                  </a:lnTo>
                  <a:lnTo>
                    <a:pt x="166" y="4076"/>
                  </a:lnTo>
                  <a:lnTo>
                    <a:pt x="132" y="4035"/>
                  </a:lnTo>
                  <a:lnTo>
                    <a:pt x="100" y="3989"/>
                  </a:lnTo>
                  <a:lnTo>
                    <a:pt x="70" y="3940"/>
                  </a:lnTo>
                  <a:lnTo>
                    <a:pt x="44" y="3887"/>
                  </a:lnTo>
                  <a:lnTo>
                    <a:pt x="22" y="3831"/>
                  </a:lnTo>
                  <a:lnTo>
                    <a:pt x="7" y="3774"/>
                  </a:lnTo>
                  <a:lnTo>
                    <a:pt x="0" y="3715"/>
                  </a:lnTo>
                  <a:lnTo>
                    <a:pt x="0" y="3655"/>
                  </a:lnTo>
                  <a:lnTo>
                    <a:pt x="9" y="3607"/>
                  </a:lnTo>
                  <a:lnTo>
                    <a:pt x="25" y="3558"/>
                  </a:lnTo>
                  <a:lnTo>
                    <a:pt x="48" y="3511"/>
                  </a:lnTo>
                  <a:lnTo>
                    <a:pt x="75" y="3464"/>
                  </a:lnTo>
                  <a:lnTo>
                    <a:pt x="107" y="3418"/>
                  </a:lnTo>
                  <a:lnTo>
                    <a:pt x="141" y="3373"/>
                  </a:lnTo>
                  <a:lnTo>
                    <a:pt x="176" y="3329"/>
                  </a:lnTo>
                  <a:lnTo>
                    <a:pt x="210" y="3287"/>
                  </a:lnTo>
                  <a:lnTo>
                    <a:pt x="243" y="3246"/>
                  </a:lnTo>
                  <a:lnTo>
                    <a:pt x="273" y="3208"/>
                  </a:lnTo>
                  <a:lnTo>
                    <a:pt x="274" y="3208"/>
                  </a:lnTo>
                  <a:lnTo>
                    <a:pt x="282" y="3181"/>
                  </a:lnTo>
                  <a:lnTo>
                    <a:pt x="271" y="3178"/>
                  </a:lnTo>
                  <a:lnTo>
                    <a:pt x="256" y="3173"/>
                  </a:lnTo>
                  <a:lnTo>
                    <a:pt x="241" y="3164"/>
                  </a:lnTo>
                  <a:lnTo>
                    <a:pt x="225" y="3154"/>
                  </a:lnTo>
                  <a:lnTo>
                    <a:pt x="211" y="3141"/>
                  </a:lnTo>
                  <a:lnTo>
                    <a:pt x="202" y="3126"/>
                  </a:lnTo>
                  <a:lnTo>
                    <a:pt x="198" y="3109"/>
                  </a:lnTo>
                  <a:lnTo>
                    <a:pt x="199" y="3091"/>
                  </a:lnTo>
                  <a:lnTo>
                    <a:pt x="209" y="3069"/>
                  </a:lnTo>
                  <a:lnTo>
                    <a:pt x="222" y="3053"/>
                  </a:lnTo>
                  <a:lnTo>
                    <a:pt x="239" y="3039"/>
                  </a:lnTo>
                  <a:lnTo>
                    <a:pt x="258" y="3028"/>
                  </a:lnTo>
                  <a:lnTo>
                    <a:pt x="277" y="3021"/>
                  </a:lnTo>
                  <a:lnTo>
                    <a:pt x="294" y="3016"/>
                  </a:lnTo>
                  <a:lnTo>
                    <a:pt x="309" y="3013"/>
                  </a:lnTo>
                  <a:lnTo>
                    <a:pt x="320" y="3013"/>
                  </a:lnTo>
                  <a:lnTo>
                    <a:pt x="329" y="3013"/>
                  </a:lnTo>
                  <a:lnTo>
                    <a:pt x="337" y="3004"/>
                  </a:lnTo>
                  <a:lnTo>
                    <a:pt x="350" y="2994"/>
                  </a:lnTo>
                  <a:lnTo>
                    <a:pt x="371" y="2983"/>
                  </a:lnTo>
                  <a:lnTo>
                    <a:pt x="406" y="2937"/>
                  </a:lnTo>
                  <a:lnTo>
                    <a:pt x="446" y="2888"/>
                  </a:lnTo>
                  <a:lnTo>
                    <a:pt x="485" y="2837"/>
                  </a:lnTo>
                  <a:lnTo>
                    <a:pt x="527" y="2784"/>
                  </a:lnTo>
                  <a:lnTo>
                    <a:pt x="570" y="2730"/>
                  </a:lnTo>
                  <a:lnTo>
                    <a:pt x="610" y="2675"/>
                  </a:lnTo>
                  <a:lnTo>
                    <a:pt x="651" y="2618"/>
                  </a:lnTo>
                  <a:lnTo>
                    <a:pt x="689" y="2561"/>
                  </a:lnTo>
                  <a:lnTo>
                    <a:pt x="725" y="2502"/>
                  </a:lnTo>
                  <a:lnTo>
                    <a:pt x="757" y="2444"/>
                  </a:lnTo>
                  <a:lnTo>
                    <a:pt x="785" y="2384"/>
                  </a:lnTo>
                  <a:lnTo>
                    <a:pt x="808" y="2324"/>
                  </a:lnTo>
                  <a:lnTo>
                    <a:pt x="826" y="2264"/>
                  </a:lnTo>
                  <a:lnTo>
                    <a:pt x="836" y="2204"/>
                  </a:lnTo>
                  <a:lnTo>
                    <a:pt x="839" y="2144"/>
                  </a:lnTo>
                  <a:lnTo>
                    <a:pt x="834" y="2085"/>
                  </a:lnTo>
                  <a:lnTo>
                    <a:pt x="821" y="2027"/>
                  </a:lnTo>
                  <a:lnTo>
                    <a:pt x="649" y="2027"/>
                  </a:lnTo>
                  <a:lnTo>
                    <a:pt x="642" y="2025"/>
                  </a:lnTo>
                  <a:lnTo>
                    <a:pt x="629" y="2021"/>
                  </a:lnTo>
                  <a:lnTo>
                    <a:pt x="614" y="2016"/>
                  </a:lnTo>
                  <a:lnTo>
                    <a:pt x="597" y="2008"/>
                  </a:lnTo>
                  <a:lnTo>
                    <a:pt x="580" y="1997"/>
                  </a:lnTo>
                  <a:lnTo>
                    <a:pt x="563" y="1984"/>
                  </a:lnTo>
                  <a:lnTo>
                    <a:pt x="549" y="1971"/>
                  </a:lnTo>
                  <a:lnTo>
                    <a:pt x="537" y="1956"/>
                  </a:lnTo>
                  <a:lnTo>
                    <a:pt x="531" y="1938"/>
                  </a:lnTo>
                  <a:lnTo>
                    <a:pt x="530" y="1919"/>
                  </a:lnTo>
                  <a:lnTo>
                    <a:pt x="537" y="1896"/>
                  </a:lnTo>
                  <a:lnTo>
                    <a:pt x="548" y="1875"/>
                  </a:lnTo>
                  <a:lnTo>
                    <a:pt x="564" y="1859"/>
                  </a:lnTo>
                  <a:lnTo>
                    <a:pt x="582" y="1844"/>
                  </a:lnTo>
                  <a:lnTo>
                    <a:pt x="601" y="1832"/>
                  </a:lnTo>
                  <a:lnTo>
                    <a:pt x="620" y="1824"/>
                  </a:lnTo>
                  <a:lnTo>
                    <a:pt x="638" y="1815"/>
                  </a:lnTo>
                  <a:lnTo>
                    <a:pt x="654" y="1811"/>
                  </a:lnTo>
                  <a:lnTo>
                    <a:pt x="666" y="1809"/>
                  </a:lnTo>
                  <a:lnTo>
                    <a:pt x="673" y="1807"/>
                  </a:lnTo>
                  <a:lnTo>
                    <a:pt x="777" y="1807"/>
                  </a:lnTo>
                  <a:lnTo>
                    <a:pt x="777" y="1803"/>
                  </a:lnTo>
                  <a:lnTo>
                    <a:pt x="775" y="1789"/>
                  </a:lnTo>
                  <a:lnTo>
                    <a:pt x="775" y="1768"/>
                  </a:lnTo>
                  <a:lnTo>
                    <a:pt x="774" y="1742"/>
                  </a:lnTo>
                  <a:lnTo>
                    <a:pt x="772" y="1712"/>
                  </a:lnTo>
                  <a:lnTo>
                    <a:pt x="771" y="1679"/>
                  </a:lnTo>
                  <a:lnTo>
                    <a:pt x="770" y="1645"/>
                  </a:lnTo>
                  <a:lnTo>
                    <a:pt x="767" y="1612"/>
                  </a:lnTo>
                  <a:lnTo>
                    <a:pt x="766" y="1582"/>
                  </a:lnTo>
                  <a:lnTo>
                    <a:pt x="764" y="1555"/>
                  </a:lnTo>
                  <a:lnTo>
                    <a:pt x="763" y="1533"/>
                  </a:lnTo>
                  <a:lnTo>
                    <a:pt x="762" y="1518"/>
                  </a:lnTo>
                  <a:lnTo>
                    <a:pt x="760" y="1511"/>
                  </a:lnTo>
                  <a:lnTo>
                    <a:pt x="732" y="1506"/>
                  </a:lnTo>
                  <a:lnTo>
                    <a:pt x="707" y="1497"/>
                  </a:lnTo>
                  <a:lnTo>
                    <a:pt x="687" y="1484"/>
                  </a:lnTo>
                  <a:lnTo>
                    <a:pt x="672" y="1468"/>
                  </a:lnTo>
                  <a:lnTo>
                    <a:pt x="661" y="1450"/>
                  </a:lnTo>
                  <a:lnTo>
                    <a:pt x="658" y="1430"/>
                  </a:lnTo>
                  <a:lnTo>
                    <a:pt x="662" y="1408"/>
                  </a:lnTo>
                  <a:lnTo>
                    <a:pt x="674" y="1387"/>
                  </a:lnTo>
                  <a:lnTo>
                    <a:pt x="692" y="1371"/>
                  </a:lnTo>
                  <a:lnTo>
                    <a:pt x="717" y="1358"/>
                  </a:lnTo>
                  <a:lnTo>
                    <a:pt x="745" y="1349"/>
                  </a:lnTo>
                  <a:lnTo>
                    <a:pt x="778" y="1347"/>
                  </a:lnTo>
                  <a:lnTo>
                    <a:pt x="733" y="1317"/>
                  </a:lnTo>
                  <a:lnTo>
                    <a:pt x="693" y="1283"/>
                  </a:lnTo>
                  <a:lnTo>
                    <a:pt x="658" y="1244"/>
                  </a:lnTo>
                  <a:lnTo>
                    <a:pt x="627" y="1206"/>
                  </a:lnTo>
                  <a:lnTo>
                    <a:pt x="601" y="1165"/>
                  </a:lnTo>
                  <a:lnTo>
                    <a:pt x="579" y="1123"/>
                  </a:lnTo>
                  <a:lnTo>
                    <a:pt x="563" y="1081"/>
                  </a:lnTo>
                  <a:lnTo>
                    <a:pt x="552" y="1039"/>
                  </a:lnTo>
                  <a:lnTo>
                    <a:pt x="546" y="998"/>
                  </a:lnTo>
                  <a:lnTo>
                    <a:pt x="545" y="958"/>
                  </a:lnTo>
                  <a:lnTo>
                    <a:pt x="550" y="920"/>
                  </a:lnTo>
                  <a:lnTo>
                    <a:pt x="561" y="886"/>
                  </a:lnTo>
                  <a:lnTo>
                    <a:pt x="578" y="855"/>
                  </a:lnTo>
                  <a:lnTo>
                    <a:pt x="616" y="803"/>
                  </a:lnTo>
                  <a:lnTo>
                    <a:pt x="659" y="754"/>
                  </a:lnTo>
                  <a:lnTo>
                    <a:pt x="706" y="706"/>
                  </a:lnTo>
                  <a:lnTo>
                    <a:pt x="753" y="660"/>
                  </a:lnTo>
                  <a:lnTo>
                    <a:pt x="800" y="615"/>
                  </a:lnTo>
                  <a:lnTo>
                    <a:pt x="846" y="568"/>
                  </a:lnTo>
                  <a:lnTo>
                    <a:pt x="1001" y="793"/>
                  </a:lnTo>
                  <a:lnTo>
                    <a:pt x="1003" y="795"/>
                  </a:lnTo>
                  <a:lnTo>
                    <a:pt x="1005" y="802"/>
                  </a:lnTo>
                  <a:lnTo>
                    <a:pt x="1011" y="808"/>
                  </a:lnTo>
                  <a:lnTo>
                    <a:pt x="1019" y="818"/>
                  </a:lnTo>
                  <a:lnTo>
                    <a:pt x="1031" y="825"/>
                  </a:lnTo>
                  <a:lnTo>
                    <a:pt x="1047" y="830"/>
                  </a:lnTo>
                  <a:lnTo>
                    <a:pt x="1069" y="833"/>
                  </a:lnTo>
                  <a:lnTo>
                    <a:pt x="1087" y="830"/>
                  </a:lnTo>
                  <a:lnTo>
                    <a:pt x="1099" y="826"/>
                  </a:lnTo>
                  <a:lnTo>
                    <a:pt x="1105" y="821"/>
                  </a:lnTo>
                  <a:lnTo>
                    <a:pt x="1107" y="814"/>
                  </a:lnTo>
                  <a:lnTo>
                    <a:pt x="1107" y="806"/>
                  </a:lnTo>
                  <a:lnTo>
                    <a:pt x="1105" y="799"/>
                  </a:lnTo>
                  <a:lnTo>
                    <a:pt x="1101" y="793"/>
                  </a:lnTo>
                  <a:lnTo>
                    <a:pt x="1098" y="789"/>
                  </a:lnTo>
                  <a:lnTo>
                    <a:pt x="1098" y="788"/>
                  </a:lnTo>
                  <a:lnTo>
                    <a:pt x="902" y="509"/>
                  </a:lnTo>
                  <a:lnTo>
                    <a:pt x="924" y="488"/>
                  </a:lnTo>
                  <a:lnTo>
                    <a:pt x="948" y="464"/>
                  </a:lnTo>
                  <a:lnTo>
                    <a:pt x="975" y="438"/>
                  </a:lnTo>
                  <a:lnTo>
                    <a:pt x="1005" y="409"/>
                  </a:lnTo>
                  <a:lnTo>
                    <a:pt x="1035" y="380"/>
                  </a:lnTo>
                  <a:lnTo>
                    <a:pt x="1067" y="350"/>
                  </a:lnTo>
                  <a:lnTo>
                    <a:pt x="1097" y="322"/>
                  </a:lnTo>
                  <a:lnTo>
                    <a:pt x="1126" y="293"/>
                  </a:lnTo>
                  <a:lnTo>
                    <a:pt x="1154" y="267"/>
                  </a:lnTo>
                  <a:lnTo>
                    <a:pt x="1125" y="255"/>
                  </a:lnTo>
                  <a:lnTo>
                    <a:pt x="1102" y="241"/>
                  </a:lnTo>
                  <a:lnTo>
                    <a:pt x="1084" y="224"/>
                  </a:lnTo>
                  <a:lnTo>
                    <a:pt x="1071" y="205"/>
                  </a:lnTo>
                  <a:lnTo>
                    <a:pt x="1061" y="183"/>
                  </a:lnTo>
                  <a:lnTo>
                    <a:pt x="1056" y="160"/>
                  </a:lnTo>
                  <a:lnTo>
                    <a:pt x="1054" y="135"/>
                  </a:lnTo>
                  <a:lnTo>
                    <a:pt x="1057" y="107"/>
                  </a:lnTo>
                  <a:lnTo>
                    <a:pt x="1067" y="79"/>
                  </a:lnTo>
                  <a:lnTo>
                    <a:pt x="1082" y="57"/>
                  </a:lnTo>
                  <a:lnTo>
                    <a:pt x="1103" y="37"/>
                  </a:lnTo>
                  <a:lnTo>
                    <a:pt x="1131" y="22"/>
                  </a:lnTo>
                  <a:lnTo>
                    <a:pt x="1163" y="10"/>
                  </a:lnTo>
                  <a:lnTo>
                    <a:pt x="1200" y="3"/>
                  </a:lnTo>
                  <a:lnTo>
                    <a:pt x="1242" y="0"/>
                  </a:lnTo>
                  <a:close/>
                </a:path>
              </a:pathLst>
            </a:custGeom>
            <a:grpFill/>
            <a:ln w="0">
              <a:noFill/>
              <a:prstDash val="solid"/>
              <a:round/>
              <a:headEnd/>
              <a:tailEnd/>
            </a:ln>
            <a:effectLst>
              <a:innerShdw blurRad="889000">
                <a:schemeClr val="tx1"/>
              </a:innerShdw>
            </a:effectLst>
            <a:scene3d>
              <a:camera prst="orthographicFront"/>
              <a:lightRig rig="harsh" dir="t"/>
            </a:scene3d>
            <a:sp3d prstMaterial="plastic"/>
          </p:spPr>
          <p:txBody>
            <a:bodyPr vert="horz" wrap="square" lIns="17142" tIns="8571" rIns="17142" bIns="8571" numCol="1" anchor="t" anchorCtr="0" compatLnSpc="1">
              <a:prstTxWarp prst="textNoShape">
                <a:avLst/>
              </a:prstTxWarp>
            </a:bodyPr>
            <a:lstStyle/>
            <a:p>
              <a:endParaRPr lang="es-SV" sz="300"/>
            </a:p>
          </p:txBody>
        </p:sp>
        <p:sp>
          <p:nvSpPr>
            <p:cNvPr id="70" name="53 Rectángulo redondeado"/>
            <p:cNvSpPr/>
            <p:nvPr/>
          </p:nvSpPr>
          <p:spPr bwMode="auto">
            <a:xfrm>
              <a:off x="13153213" y="5628787"/>
              <a:ext cx="969981" cy="181916"/>
            </a:xfrm>
            <a:prstGeom prst="roundRect">
              <a:avLst>
                <a:gd name="adj" fmla="val 50000"/>
              </a:avLst>
            </a:prstGeom>
            <a:grpFill/>
            <a:ln w="0">
              <a:noFill/>
              <a:prstDash val="solid"/>
              <a:round/>
              <a:headEnd/>
              <a:tailEnd/>
            </a:ln>
            <a:effectLst>
              <a:innerShdw blurRad="3048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1" name="54 Rectángulo redondeado"/>
            <p:cNvSpPr/>
            <p:nvPr/>
          </p:nvSpPr>
          <p:spPr bwMode="auto">
            <a:xfrm>
              <a:off x="12803169" y="7482911"/>
              <a:ext cx="1671656" cy="220118"/>
            </a:xfrm>
            <a:prstGeom prst="roundRect">
              <a:avLst>
                <a:gd name="adj" fmla="val 50000"/>
              </a:avLst>
            </a:prstGeom>
            <a:grpFill/>
            <a:ln w="0">
              <a:noFill/>
              <a:prstDash val="solid"/>
              <a:round/>
              <a:headEnd/>
              <a:tailEnd/>
            </a:ln>
            <a:effectLst>
              <a:innerShdw blurRad="254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2" name="55 Redondear rectángulo de esquina del mismo lado"/>
            <p:cNvSpPr/>
            <p:nvPr/>
          </p:nvSpPr>
          <p:spPr bwMode="auto">
            <a:xfrm>
              <a:off x="12687849" y="8688392"/>
              <a:ext cx="1869526" cy="260869"/>
            </a:xfrm>
            <a:prstGeom prst="round2SameRect">
              <a:avLst>
                <a:gd name="adj1" fmla="val 50000"/>
                <a:gd name="adj2" fmla="val 0"/>
              </a:avLst>
            </a:prstGeom>
            <a:grp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3" name="57 Rectángulo redondeado"/>
            <p:cNvSpPr/>
            <p:nvPr/>
          </p:nvSpPr>
          <p:spPr bwMode="auto">
            <a:xfrm>
              <a:off x="13061156" y="6138714"/>
              <a:ext cx="1178719" cy="262086"/>
            </a:xfrm>
            <a:prstGeom prst="roundRect">
              <a:avLst>
                <a:gd name="adj" fmla="val 50000"/>
              </a:avLst>
            </a:prstGeom>
            <a:grpFill/>
            <a:ln w="0">
              <a:noFill/>
              <a:prstDash val="solid"/>
              <a:round/>
              <a:headEnd/>
              <a:tailEnd/>
            </a:ln>
            <a:effectLst>
              <a:innerShdw blurRad="3048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74" name="62 Grupo"/>
          <p:cNvGrpSpPr>
            <a:grpSpLocks noChangeAspect="1"/>
          </p:cNvGrpSpPr>
          <p:nvPr/>
        </p:nvGrpSpPr>
        <p:grpSpPr>
          <a:xfrm>
            <a:off x="5272706" y="4442468"/>
            <a:ext cx="645520" cy="1421448"/>
            <a:chOff x="13509194" y="8298954"/>
            <a:chExt cx="1422287" cy="3131902"/>
          </a:xfrm>
          <a:solidFill>
            <a:schemeClr val="accent4"/>
          </a:solidFill>
        </p:grpSpPr>
        <p:sp>
          <p:nvSpPr>
            <p:cNvPr id="75" name="Freeform 4259"/>
            <p:cNvSpPr>
              <a:spLocks noChangeAspect="1"/>
            </p:cNvSpPr>
            <p:nvPr/>
          </p:nvSpPr>
          <p:spPr bwMode="auto">
            <a:xfrm>
              <a:off x="13509194" y="8298954"/>
              <a:ext cx="1422287" cy="3126244"/>
            </a:xfrm>
            <a:custGeom>
              <a:avLst/>
              <a:gdLst>
                <a:gd name="T0" fmla="*/ 916 w 1529"/>
                <a:gd name="T1" fmla="*/ 27 h 3363"/>
                <a:gd name="T2" fmla="*/ 1084 w 1529"/>
                <a:gd name="T3" fmla="*/ 137 h 3363"/>
                <a:gd name="T4" fmla="*/ 1192 w 1529"/>
                <a:gd name="T5" fmla="*/ 309 h 3363"/>
                <a:gd name="T6" fmla="*/ 1214 w 1529"/>
                <a:gd name="T7" fmla="*/ 521 h 3363"/>
                <a:gd name="T8" fmla="*/ 1147 w 1529"/>
                <a:gd name="T9" fmla="*/ 717 h 3363"/>
                <a:gd name="T10" fmla="*/ 1004 w 1529"/>
                <a:gd name="T11" fmla="*/ 861 h 3363"/>
                <a:gd name="T12" fmla="*/ 1209 w 1529"/>
                <a:gd name="T13" fmla="*/ 890 h 3363"/>
                <a:gd name="T14" fmla="*/ 1258 w 1529"/>
                <a:gd name="T15" fmla="*/ 915 h 3363"/>
                <a:gd name="T16" fmla="*/ 1319 w 1529"/>
                <a:gd name="T17" fmla="*/ 982 h 3363"/>
                <a:gd name="T18" fmla="*/ 1343 w 1529"/>
                <a:gd name="T19" fmla="*/ 1088 h 3363"/>
                <a:gd name="T20" fmla="*/ 1298 w 1529"/>
                <a:gd name="T21" fmla="*/ 1172 h 3363"/>
                <a:gd name="T22" fmla="*/ 1237 w 1529"/>
                <a:gd name="T23" fmla="*/ 1219 h 3363"/>
                <a:gd name="T24" fmla="*/ 1205 w 1529"/>
                <a:gd name="T25" fmla="*/ 1226 h 3363"/>
                <a:gd name="T26" fmla="*/ 997 w 1529"/>
                <a:gd name="T27" fmla="*/ 1281 h 3363"/>
                <a:gd name="T28" fmla="*/ 1062 w 1529"/>
                <a:gd name="T29" fmla="*/ 1541 h 3363"/>
                <a:gd name="T30" fmla="*/ 1153 w 1529"/>
                <a:gd name="T31" fmla="*/ 1830 h 3363"/>
                <a:gd name="T32" fmla="*/ 1257 w 1529"/>
                <a:gd name="T33" fmla="*/ 2101 h 3363"/>
                <a:gd name="T34" fmla="*/ 1340 w 1529"/>
                <a:gd name="T35" fmla="*/ 2275 h 3363"/>
                <a:gd name="T36" fmla="*/ 1344 w 1529"/>
                <a:gd name="T37" fmla="*/ 2283 h 3363"/>
                <a:gd name="T38" fmla="*/ 1346 w 1529"/>
                <a:gd name="T39" fmla="*/ 2291 h 3363"/>
                <a:gd name="T40" fmla="*/ 1378 w 1529"/>
                <a:gd name="T41" fmla="*/ 2297 h 3363"/>
                <a:gd name="T42" fmla="*/ 1419 w 1529"/>
                <a:gd name="T43" fmla="*/ 2336 h 3363"/>
                <a:gd name="T44" fmla="*/ 1416 w 1529"/>
                <a:gd name="T45" fmla="*/ 2400 h 3363"/>
                <a:gd name="T46" fmla="*/ 1377 w 1529"/>
                <a:gd name="T47" fmla="*/ 2429 h 3363"/>
                <a:gd name="T48" fmla="*/ 1427 w 1529"/>
                <a:gd name="T49" fmla="*/ 2543 h 3363"/>
                <a:gd name="T50" fmla="*/ 1510 w 1529"/>
                <a:gd name="T51" fmla="*/ 2747 h 3363"/>
                <a:gd name="T52" fmla="*/ 1524 w 1529"/>
                <a:gd name="T53" fmla="*/ 2951 h 3363"/>
                <a:gd name="T54" fmla="*/ 1465 w 1529"/>
                <a:gd name="T55" fmla="*/ 3122 h 3363"/>
                <a:gd name="T56" fmla="*/ 1455 w 1529"/>
                <a:gd name="T57" fmla="*/ 3210 h 3363"/>
                <a:gd name="T58" fmla="*/ 1494 w 1529"/>
                <a:gd name="T59" fmla="*/ 3265 h 3363"/>
                <a:gd name="T60" fmla="*/ 1507 w 1529"/>
                <a:gd name="T61" fmla="*/ 3335 h 3363"/>
                <a:gd name="T62" fmla="*/ 18 w 1529"/>
                <a:gd name="T63" fmla="*/ 3363 h 3363"/>
                <a:gd name="T64" fmla="*/ 20 w 1529"/>
                <a:gd name="T65" fmla="*/ 3317 h 3363"/>
                <a:gd name="T66" fmla="*/ 39 w 1529"/>
                <a:gd name="T67" fmla="*/ 3248 h 3363"/>
                <a:gd name="T68" fmla="*/ 78 w 1529"/>
                <a:gd name="T69" fmla="*/ 3205 h 3363"/>
                <a:gd name="T70" fmla="*/ 67 w 1529"/>
                <a:gd name="T71" fmla="*/ 3129 h 3363"/>
                <a:gd name="T72" fmla="*/ 4 w 1529"/>
                <a:gd name="T73" fmla="*/ 2934 h 3363"/>
                <a:gd name="T74" fmla="*/ 23 w 1529"/>
                <a:gd name="T75" fmla="*/ 2724 h 3363"/>
                <a:gd name="T76" fmla="*/ 118 w 1529"/>
                <a:gd name="T77" fmla="*/ 2536 h 3363"/>
                <a:gd name="T78" fmla="*/ 180 w 1529"/>
                <a:gd name="T79" fmla="*/ 2429 h 3363"/>
                <a:gd name="T80" fmla="*/ 148 w 1529"/>
                <a:gd name="T81" fmla="*/ 2412 h 3363"/>
                <a:gd name="T82" fmla="*/ 129 w 1529"/>
                <a:gd name="T83" fmla="*/ 2354 h 3363"/>
                <a:gd name="T84" fmla="*/ 165 w 1529"/>
                <a:gd name="T85" fmla="*/ 2303 h 3363"/>
                <a:gd name="T86" fmla="*/ 204 w 1529"/>
                <a:gd name="T87" fmla="*/ 2291 h 3363"/>
                <a:gd name="T88" fmla="*/ 263 w 1529"/>
                <a:gd name="T89" fmla="*/ 2188 h 3363"/>
                <a:gd name="T90" fmla="*/ 366 w 1529"/>
                <a:gd name="T91" fmla="*/ 1894 h 3363"/>
                <a:gd name="T92" fmla="*/ 458 w 1529"/>
                <a:gd name="T93" fmla="*/ 1577 h 3363"/>
                <a:gd name="T94" fmla="*/ 526 w 1529"/>
                <a:gd name="T95" fmla="*/ 1287 h 3363"/>
                <a:gd name="T96" fmla="*/ 423 w 1529"/>
                <a:gd name="T97" fmla="*/ 1226 h 3363"/>
                <a:gd name="T98" fmla="*/ 284 w 1529"/>
                <a:gd name="T99" fmla="*/ 1219 h 3363"/>
                <a:gd name="T100" fmla="*/ 225 w 1529"/>
                <a:gd name="T101" fmla="*/ 1172 h 3363"/>
                <a:gd name="T102" fmla="*/ 183 w 1529"/>
                <a:gd name="T103" fmla="*/ 1088 h 3363"/>
                <a:gd name="T104" fmla="*/ 205 w 1529"/>
                <a:gd name="T105" fmla="*/ 982 h 3363"/>
                <a:gd name="T106" fmla="*/ 265 w 1529"/>
                <a:gd name="T107" fmla="*/ 915 h 3363"/>
                <a:gd name="T108" fmla="*/ 313 w 1529"/>
                <a:gd name="T109" fmla="*/ 890 h 3363"/>
                <a:gd name="T110" fmla="*/ 521 w 1529"/>
                <a:gd name="T111" fmla="*/ 861 h 3363"/>
                <a:gd name="T112" fmla="*/ 379 w 1529"/>
                <a:gd name="T113" fmla="*/ 717 h 3363"/>
                <a:gd name="T114" fmla="*/ 310 w 1529"/>
                <a:gd name="T115" fmla="*/ 521 h 3363"/>
                <a:gd name="T116" fmla="*/ 334 w 1529"/>
                <a:gd name="T117" fmla="*/ 309 h 3363"/>
                <a:gd name="T118" fmla="*/ 440 w 1529"/>
                <a:gd name="T119" fmla="*/ 137 h 3363"/>
                <a:gd name="T120" fmla="*/ 609 w 1529"/>
                <a:gd name="T121" fmla="*/ 27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9" h="3363">
                  <a:moveTo>
                    <a:pt x="762" y="0"/>
                  </a:moveTo>
                  <a:lnTo>
                    <a:pt x="816" y="3"/>
                  </a:lnTo>
                  <a:lnTo>
                    <a:pt x="867" y="13"/>
                  </a:lnTo>
                  <a:lnTo>
                    <a:pt x="916" y="27"/>
                  </a:lnTo>
                  <a:lnTo>
                    <a:pt x="963" y="48"/>
                  </a:lnTo>
                  <a:lnTo>
                    <a:pt x="1007" y="73"/>
                  </a:lnTo>
                  <a:lnTo>
                    <a:pt x="1047" y="103"/>
                  </a:lnTo>
                  <a:lnTo>
                    <a:pt x="1084" y="137"/>
                  </a:lnTo>
                  <a:lnTo>
                    <a:pt x="1118" y="175"/>
                  </a:lnTo>
                  <a:lnTo>
                    <a:pt x="1147" y="216"/>
                  </a:lnTo>
                  <a:lnTo>
                    <a:pt x="1171" y="261"/>
                  </a:lnTo>
                  <a:lnTo>
                    <a:pt x="1192" y="309"/>
                  </a:lnTo>
                  <a:lnTo>
                    <a:pt x="1206" y="359"/>
                  </a:lnTo>
                  <a:lnTo>
                    <a:pt x="1214" y="411"/>
                  </a:lnTo>
                  <a:lnTo>
                    <a:pt x="1217" y="465"/>
                  </a:lnTo>
                  <a:lnTo>
                    <a:pt x="1214" y="521"/>
                  </a:lnTo>
                  <a:lnTo>
                    <a:pt x="1206" y="574"/>
                  </a:lnTo>
                  <a:lnTo>
                    <a:pt x="1191" y="624"/>
                  </a:lnTo>
                  <a:lnTo>
                    <a:pt x="1171" y="671"/>
                  </a:lnTo>
                  <a:lnTo>
                    <a:pt x="1147" y="717"/>
                  </a:lnTo>
                  <a:lnTo>
                    <a:pt x="1116" y="759"/>
                  </a:lnTo>
                  <a:lnTo>
                    <a:pt x="1083" y="797"/>
                  </a:lnTo>
                  <a:lnTo>
                    <a:pt x="1046" y="831"/>
                  </a:lnTo>
                  <a:lnTo>
                    <a:pt x="1004" y="861"/>
                  </a:lnTo>
                  <a:lnTo>
                    <a:pt x="960" y="886"/>
                  </a:lnTo>
                  <a:lnTo>
                    <a:pt x="960" y="889"/>
                  </a:lnTo>
                  <a:lnTo>
                    <a:pt x="1203" y="889"/>
                  </a:lnTo>
                  <a:lnTo>
                    <a:pt x="1209" y="890"/>
                  </a:lnTo>
                  <a:lnTo>
                    <a:pt x="1217" y="894"/>
                  </a:lnTo>
                  <a:lnTo>
                    <a:pt x="1229" y="898"/>
                  </a:lnTo>
                  <a:lnTo>
                    <a:pt x="1243" y="906"/>
                  </a:lnTo>
                  <a:lnTo>
                    <a:pt x="1258" y="915"/>
                  </a:lnTo>
                  <a:lnTo>
                    <a:pt x="1274" y="928"/>
                  </a:lnTo>
                  <a:lnTo>
                    <a:pt x="1290" y="943"/>
                  </a:lnTo>
                  <a:lnTo>
                    <a:pt x="1305" y="961"/>
                  </a:lnTo>
                  <a:lnTo>
                    <a:pt x="1319" y="982"/>
                  </a:lnTo>
                  <a:lnTo>
                    <a:pt x="1331" y="1004"/>
                  </a:lnTo>
                  <a:lnTo>
                    <a:pt x="1340" y="1031"/>
                  </a:lnTo>
                  <a:lnTo>
                    <a:pt x="1344" y="1061"/>
                  </a:lnTo>
                  <a:lnTo>
                    <a:pt x="1343" y="1088"/>
                  </a:lnTo>
                  <a:lnTo>
                    <a:pt x="1337" y="1112"/>
                  </a:lnTo>
                  <a:lnTo>
                    <a:pt x="1327" y="1135"/>
                  </a:lnTo>
                  <a:lnTo>
                    <a:pt x="1313" y="1154"/>
                  </a:lnTo>
                  <a:lnTo>
                    <a:pt x="1298" y="1172"/>
                  </a:lnTo>
                  <a:lnTo>
                    <a:pt x="1282" y="1188"/>
                  </a:lnTo>
                  <a:lnTo>
                    <a:pt x="1266" y="1201"/>
                  </a:lnTo>
                  <a:lnTo>
                    <a:pt x="1250" y="1212"/>
                  </a:lnTo>
                  <a:lnTo>
                    <a:pt x="1237" y="1219"/>
                  </a:lnTo>
                  <a:lnTo>
                    <a:pt x="1227" y="1223"/>
                  </a:lnTo>
                  <a:lnTo>
                    <a:pt x="1222" y="1226"/>
                  </a:lnTo>
                  <a:lnTo>
                    <a:pt x="1216" y="1226"/>
                  </a:lnTo>
                  <a:lnTo>
                    <a:pt x="1205" y="1226"/>
                  </a:lnTo>
                  <a:lnTo>
                    <a:pt x="1186" y="1226"/>
                  </a:lnTo>
                  <a:lnTo>
                    <a:pt x="1162" y="1226"/>
                  </a:lnTo>
                  <a:lnTo>
                    <a:pt x="988" y="1226"/>
                  </a:lnTo>
                  <a:lnTo>
                    <a:pt x="997" y="1281"/>
                  </a:lnTo>
                  <a:lnTo>
                    <a:pt x="1010" y="1341"/>
                  </a:lnTo>
                  <a:lnTo>
                    <a:pt x="1025" y="1405"/>
                  </a:lnTo>
                  <a:lnTo>
                    <a:pt x="1042" y="1472"/>
                  </a:lnTo>
                  <a:lnTo>
                    <a:pt x="1062" y="1541"/>
                  </a:lnTo>
                  <a:lnTo>
                    <a:pt x="1083" y="1613"/>
                  </a:lnTo>
                  <a:lnTo>
                    <a:pt x="1106" y="1684"/>
                  </a:lnTo>
                  <a:lnTo>
                    <a:pt x="1129" y="1757"/>
                  </a:lnTo>
                  <a:lnTo>
                    <a:pt x="1153" y="1830"/>
                  </a:lnTo>
                  <a:lnTo>
                    <a:pt x="1179" y="1901"/>
                  </a:lnTo>
                  <a:lnTo>
                    <a:pt x="1205" y="1971"/>
                  </a:lnTo>
                  <a:lnTo>
                    <a:pt x="1231" y="2037"/>
                  </a:lnTo>
                  <a:lnTo>
                    <a:pt x="1257" y="2101"/>
                  </a:lnTo>
                  <a:lnTo>
                    <a:pt x="1283" y="2161"/>
                  </a:lnTo>
                  <a:lnTo>
                    <a:pt x="1309" y="2216"/>
                  </a:lnTo>
                  <a:lnTo>
                    <a:pt x="1333" y="2265"/>
                  </a:lnTo>
                  <a:lnTo>
                    <a:pt x="1340" y="2275"/>
                  </a:lnTo>
                  <a:lnTo>
                    <a:pt x="1342" y="2278"/>
                  </a:lnTo>
                  <a:lnTo>
                    <a:pt x="1343" y="2280"/>
                  </a:lnTo>
                  <a:lnTo>
                    <a:pt x="1344" y="2281"/>
                  </a:lnTo>
                  <a:lnTo>
                    <a:pt x="1344" y="2283"/>
                  </a:lnTo>
                  <a:lnTo>
                    <a:pt x="1344" y="2284"/>
                  </a:lnTo>
                  <a:lnTo>
                    <a:pt x="1344" y="2285"/>
                  </a:lnTo>
                  <a:lnTo>
                    <a:pt x="1345" y="2287"/>
                  </a:lnTo>
                  <a:lnTo>
                    <a:pt x="1346" y="2291"/>
                  </a:lnTo>
                  <a:lnTo>
                    <a:pt x="1351" y="2291"/>
                  </a:lnTo>
                  <a:lnTo>
                    <a:pt x="1358" y="2292"/>
                  </a:lnTo>
                  <a:lnTo>
                    <a:pt x="1368" y="2293"/>
                  </a:lnTo>
                  <a:lnTo>
                    <a:pt x="1378" y="2297"/>
                  </a:lnTo>
                  <a:lnTo>
                    <a:pt x="1389" y="2303"/>
                  </a:lnTo>
                  <a:lnTo>
                    <a:pt x="1400" y="2311"/>
                  </a:lnTo>
                  <a:lnTo>
                    <a:pt x="1411" y="2322"/>
                  </a:lnTo>
                  <a:lnTo>
                    <a:pt x="1419" y="2336"/>
                  </a:lnTo>
                  <a:lnTo>
                    <a:pt x="1426" y="2354"/>
                  </a:lnTo>
                  <a:lnTo>
                    <a:pt x="1427" y="2371"/>
                  </a:lnTo>
                  <a:lnTo>
                    <a:pt x="1424" y="2386"/>
                  </a:lnTo>
                  <a:lnTo>
                    <a:pt x="1416" y="2400"/>
                  </a:lnTo>
                  <a:lnTo>
                    <a:pt x="1406" y="2412"/>
                  </a:lnTo>
                  <a:lnTo>
                    <a:pt x="1397" y="2421"/>
                  </a:lnTo>
                  <a:lnTo>
                    <a:pt x="1386" y="2427"/>
                  </a:lnTo>
                  <a:lnTo>
                    <a:pt x="1377" y="2429"/>
                  </a:lnTo>
                  <a:lnTo>
                    <a:pt x="1372" y="2429"/>
                  </a:lnTo>
                  <a:lnTo>
                    <a:pt x="1372" y="2452"/>
                  </a:lnTo>
                  <a:lnTo>
                    <a:pt x="1400" y="2497"/>
                  </a:lnTo>
                  <a:lnTo>
                    <a:pt x="1427" y="2543"/>
                  </a:lnTo>
                  <a:lnTo>
                    <a:pt x="1452" y="2593"/>
                  </a:lnTo>
                  <a:lnTo>
                    <a:pt x="1475" y="2643"/>
                  </a:lnTo>
                  <a:lnTo>
                    <a:pt x="1494" y="2695"/>
                  </a:lnTo>
                  <a:lnTo>
                    <a:pt x="1510" y="2747"/>
                  </a:lnTo>
                  <a:lnTo>
                    <a:pt x="1521" y="2799"/>
                  </a:lnTo>
                  <a:lnTo>
                    <a:pt x="1528" y="2850"/>
                  </a:lnTo>
                  <a:lnTo>
                    <a:pt x="1529" y="2902"/>
                  </a:lnTo>
                  <a:lnTo>
                    <a:pt x="1524" y="2951"/>
                  </a:lnTo>
                  <a:lnTo>
                    <a:pt x="1516" y="2998"/>
                  </a:lnTo>
                  <a:lnTo>
                    <a:pt x="1503" y="3042"/>
                  </a:lnTo>
                  <a:lnTo>
                    <a:pt x="1486" y="3083"/>
                  </a:lnTo>
                  <a:lnTo>
                    <a:pt x="1465" y="3122"/>
                  </a:lnTo>
                  <a:lnTo>
                    <a:pt x="1442" y="3160"/>
                  </a:lnTo>
                  <a:lnTo>
                    <a:pt x="1445" y="3182"/>
                  </a:lnTo>
                  <a:lnTo>
                    <a:pt x="1446" y="3203"/>
                  </a:lnTo>
                  <a:lnTo>
                    <a:pt x="1455" y="3210"/>
                  </a:lnTo>
                  <a:lnTo>
                    <a:pt x="1465" y="3221"/>
                  </a:lnTo>
                  <a:lnTo>
                    <a:pt x="1476" y="3235"/>
                  </a:lnTo>
                  <a:lnTo>
                    <a:pt x="1487" y="3249"/>
                  </a:lnTo>
                  <a:lnTo>
                    <a:pt x="1494" y="3265"/>
                  </a:lnTo>
                  <a:lnTo>
                    <a:pt x="1499" y="3280"/>
                  </a:lnTo>
                  <a:lnTo>
                    <a:pt x="1503" y="3298"/>
                  </a:lnTo>
                  <a:lnTo>
                    <a:pt x="1505" y="3317"/>
                  </a:lnTo>
                  <a:lnTo>
                    <a:pt x="1507" y="3335"/>
                  </a:lnTo>
                  <a:lnTo>
                    <a:pt x="1509" y="3349"/>
                  </a:lnTo>
                  <a:lnTo>
                    <a:pt x="1509" y="3360"/>
                  </a:lnTo>
                  <a:lnTo>
                    <a:pt x="1510" y="3363"/>
                  </a:lnTo>
                  <a:lnTo>
                    <a:pt x="18" y="3363"/>
                  </a:lnTo>
                  <a:lnTo>
                    <a:pt x="18" y="3360"/>
                  </a:lnTo>
                  <a:lnTo>
                    <a:pt x="18" y="3349"/>
                  </a:lnTo>
                  <a:lnTo>
                    <a:pt x="19" y="3334"/>
                  </a:lnTo>
                  <a:lnTo>
                    <a:pt x="20" y="3317"/>
                  </a:lnTo>
                  <a:lnTo>
                    <a:pt x="24" y="3297"/>
                  </a:lnTo>
                  <a:lnTo>
                    <a:pt x="27" y="3279"/>
                  </a:lnTo>
                  <a:lnTo>
                    <a:pt x="32" y="3262"/>
                  </a:lnTo>
                  <a:lnTo>
                    <a:pt x="39" y="3248"/>
                  </a:lnTo>
                  <a:lnTo>
                    <a:pt x="48" y="3235"/>
                  </a:lnTo>
                  <a:lnTo>
                    <a:pt x="59" y="3223"/>
                  </a:lnTo>
                  <a:lnTo>
                    <a:pt x="69" y="3214"/>
                  </a:lnTo>
                  <a:lnTo>
                    <a:pt x="78" y="3205"/>
                  </a:lnTo>
                  <a:lnTo>
                    <a:pt x="84" y="3199"/>
                  </a:lnTo>
                  <a:lnTo>
                    <a:pt x="88" y="3182"/>
                  </a:lnTo>
                  <a:lnTo>
                    <a:pt x="92" y="3168"/>
                  </a:lnTo>
                  <a:lnTo>
                    <a:pt x="67" y="3129"/>
                  </a:lnTo>
                  <a:lnTo>
                    <a:pt x="45" y="3085"/>
                  </a:lnTo>
                  <a:lnTo>
                    <a:pt x="27" y="3037"/>
                  </a:lnTo>
                  <a:lnTo>
                    <a:pt x="13" y="2987"/>
                  </a:lnTo>
                  <a:lnTo>
                    <a:pt x="4" y="2934"/>
                  </a:lnTo>
                  <a:lnTo>
                    <a:pt x="0" y="2880"/>
                  </a:lnTo>
                  <a:lnTo>
                    <a:pt x="1" y="2824"/>
                  </a:lnTo>
                  <a:lnTo>
                    <a:pt x="9" y="2774"/>
                  </a:lnTo>
                  <a:lnTo>
                    <a:pt x="23" y="2724"/>
                  </a:lnTo>
                  <a:lnTo>
                    <a:pt x="42" y="2676"/>
                  </a:lnTo>
                  <a:lnTo>
                    <a:pt x="65" y="2627"/>
                  </a:lnTo>
                  <a:lnTo>
                    <a:pt x="91" y="2580"/>
                  </a:lnTo>
                  <a:lnTo>
                    <a:pt x="118" y="2536"/>
                  </a:lnTo>
                  <a:lnTo>
                    <a:pt x="146" y="2493"/>
                  </a:lnTo>
                  <a:lnTo>
                    <a:pt x="172" y="2452"/>
                  </a:lnTo>
                  <a:lnTo>
                    <a:pt x="175" y="2445"/>
                  </a:lnTo>
                  <a:lnTo>
                    <a:pt x="180" y="2429"/>
                  </a:lnTo>
                  <a:lnTo>
                    <a:pt x="177" y="2429"/>
                  </a:lnTo>
                  <a:lnTo>
                    <a:pt x="169" y="2427"/>
                  </a:lnTo>
                  <a:lnTo>
                    <a:pt x="159" y="2421"/>
                  </a:lnTo>
                  <a:lnTo>
                    <a:pt x="148" y="2412"/>
                  </a:lnTo>
                  <a:lnTo>
                    <a:pt x="138" y="2400"/>
                  </a:lnTo>
                  <a:lnTo>
                    <a:pt x="131" y="2386"/>
                  </a:lnTo>
                  <a:lnTo>
                    <a:pt x="128" y="2371"/>
                  </a:lnTo>
                  <a:lnTo>
                    <a:pt x="129" y="2354"/>
                  </a:lnTo>
                  <a:lnTo>
                    <a:pt x="135" y="2336"/>
                  </a:lnTo>
                  <a:lnTo>
                    <a:pt x="144" y="2322"/>
                  </a:lnTo>
                  <a:lnTo>
                    <a:pt x="155" y="2311"/>
                  </a:lnTo>
                  <a:lnTo>
                    <a:pt x="165" y="2303"/>
                  </a:lnTo>
                  <a:lnTo>
                    <a:pt x="177" y="2297"/>
                  </a:lnTo>
                  <a:lnTo>
                    <a:pt x="188" y="2293"/>
                  </a:lnTo>
                  <a:lnTo>
                    <a:pt x="196" y="2292"/>
                  </a:lnTo>
                  <a:lnTo>
                    <a:pt x="204" y="2291"/>
                  </a:lnTo>
                  <a:lnTo>
                    <a:pt x="216" y="2291"/>
                  </a:lnTo>
                  <a:lnTo>
                    <a:pt x="225" y="2272"/>
                  </a:lnTo>
                  <a:lnTo>
                    <a:pt x="238" y="2252"/>
                  </a:lnTo>
                  <a:lnTo>
                    <a:pt x="263" y="2188"/>
                  </a:lnTo>
                  <a:lnTo>
                    <a:pt x="289" y="2119"/>
                  </a:lnTo>
                  <a:lnTo>
                    <a:pt x="316" y="2047"/>
                  </a:lnTo>
                  <a:lnTo>
                    <a:pt x="341" y="1971"/>
                  </a:lnTo>
                  <a:lnTo>
                    <a:pt x="366" y="1894"/>
                  </a:lnTo>
                  <a:lnTo>
                    <a:pt x="391" y="1815"/>
                  </a:lnTo>
                  <a:lnTo>
                    <a:pt x="414" y="1734"/>
                  </a:lnTo>
                  <a:lnTo>
                    <a:pt x="438" y="1655"/>
                  </a:lnTo>
                  <a:lnTo>
                    <a:pt x="458" y="1577"/>
                  </a:lnTo>
                  <a:lnTo>
                    <a:pt x="479" y="1500"/>
                  </a:lnTo>
                  <a:lnTo>
                    <a:pt x="496" y="1425"/>
                  </a:lnTo>
                  <a:lnTo>
                    <a:pt x="512" y="1355"/>
                  </a:lnTo>
                  <a:lnTo>
                    <a:pt x="526" y="1287"/>
                  </a:lnTo>
                  <a:lnTo>
                    <a:pt x="537" y="1226"/>
                  </a:lnTo>
                  <a:lnTo>
                    <a:pt x="497" y="1226"/>
                  </a:lnTo>
                  <a:lnTo>
                    <a:pt x="459" y="1226"/>
                  </a:lnTo>
                  <a:lnTo>
                    <a:pt x="423" y="1226"/>
                  </a:lnTo>
                  <a:lnTo>
                    <a:pt x="391" y="1226"/>
                  </a:lnTo>
                  <a:lnTo>
                    <a:pt x="300" y="1226"/>
                  </a:lnTo>
                  <a:lnTo>
                    <a:pt x="294" y="1223"/>
                  </a:lnTo>
                  <a:lnTo>
                    <a:pt x="284" y="1219"/>
                  </a:lnTo>
                  <a:lnTo>
                    <a:pt x="272" y="1210"/>
                  </a:lnTo>
                  <a:lnTo>
                    <a:pt x="258" y="1201"/>
                  </a:lnTo>
                  <a:lnTo>
                    <a:pt x="242" y="1188"/>
                  </a:lnTo>
                  <a:lnTo>
                    <a:pt x="225" y="1172"/>
                  </a:lnTo>
                  <a:lnTo>
                    <a:pt x="211" y="1154"/>
                  </a:lnTo>
                  <a:lnTo>
                    <a:pt x="199" y="1135"/>
                  </a:lnTo>
                  <a:lnTo>
                    <a:pt x="189" y="1112"/>
                  </a:lnTo>
                  <a:lnTo>
                    <a:pt x="183" y="1088"/>
                  </a:lnTo>
                  <a:lnTo>
                    <a:pt x="183" y="1061"/>
                  </a:lnTo>
                  <a:lnTo>
                    <a:pt x="187" y="1031"/>
                  </a:lnTo>
                  <a:lnTo>
                    <a:pt x="194" y="1004"/>
                  </a:lnTo>
                  <a:lnTo>
                    <a:pt x="205" y="982"/>
                  </a:lnTo>
                  <a:lnTo>
                    <a:pt x="219" y="961"/>
                  </a:lnTo>
                  <a:lnTo>
                    <a:pt x="234" y="943"/>
                  </a:lnTo>
                  <a:lnTo>
                    <a:pt x="249" y="928"/>
                  </a:lnTo>
                  <a:lnTo>
                    <a:pt x="265" y="915"/>
                  </a:lnTo>
                  <a:lnTo>
                    <a:pt x="280" y="906"/>
                  </a:lnTo>
                  <a:lnTo>
                    <a:pt x="293" y="898"/>
                  </a:lnTo>
                  <a:lnTo>
                    <a:pt x="305" y="894"/>
                  </a:lnTo>
                  <a:lnTo>
                    <a:pt x="313" y="890"/>
                  </a:lnTo>
                  <a:lnTo>
                    <a:pt x="318" y="889"/>
                  </a:lnTo>
                  <a:lnTo>
                    <a:pt x="565" y="889"/>
                  </a:lnTo>
                  <a:lnTo>
                    <a:pt x="565" y="886"/>
                  </a:lnTo>
                  <a:lnTo>
                    <a:pt x="521" y="861"/>
                  </a:lnTo>
                  <a:lnTo>
                    <a:pt x="480" y="831"/>
                  </a:lnTo>
                  <a:lnTo>
                    <a:pt x="442" y="797"/>
                  </a:lnTo>
                  <a:lnTo>
                    <a:pt x="408" y="759"/>
                  </a:lnTo>
                  <a:lnTo>
                    <a:pt x="379" y="717"/>
                  </a:lnTo>
                  <a:lnTo>
                    <a:pt x="354" y="671"/>
                  </a:lnTo>
                  <a:lnTo>
                    <a:pt x="334" y="624"/>
                  </a:lnTo>
                  <a:lnTo>
                    <a:pt x="319" y="574"/>
                  </a:lnTo>
                  <a:lnTo>
                    <a:pt x="310" y="521"/>
                  </a:lnTo>
                  <a:lnTo>
                    <a:pt x="307" y="465"/>
                  </a:lnTo>
                  <a:lnTo>
                    <a:pt x="310" y="411"/>
                  </a:lnTo>
                  <a:lnTo>
                    <a:pt x="319" y="359"/>
                  </a:lnTo>
                  <a:lnTo>
                    <a:pt x="334" y="309"/>
                  </a:lnTo>
                  <a:lnTo>
                    <a:pt x="353" y="261"/>
                  </a:lnTo>
                  <a:lnTo>
                    <a:pt x="378" y="216"/>
                  </a:lnTo>
                  <a:lnTo>
                    <a:pt x="407" y="175"/>
                  </a:lnTo>
                  <a:lnTo>
                    <a:pt x="440" y="137"/>
                  </a:lnTo>
                  <a:lnTo>
                    <a:pt x="478" y="103"/>
                  </a:lnTo>
                  <a:lnTo>
                    <a:pt x="519" y="73"/>
                  </a:lnTo>
                  <a:lnTo>
                    <a:pt x="563" y="48"/>
                  </a:lnTo>
                  <a:lnTo>
                    <a:pt x="609" y="27"/>
                  </a:lnTo>
                  <a:lnTo>
                    <a:pt x="658" y="13"/>
                  </a:lnTo>
                  <a:lnTo>
                    <a:pt x="710" y="3"/>
                  </a:lnTo>
                  <a:lnTo>
                    <a:pt x="762" y="0"/>
                  </a:lnTo>
                  <a:close/>
                </a:path>
              </a:pathLst>
            </a:custGeom>
            <a:grpFill/>
            <a:ln w="0">
              <a:noFill/>
              <a:prstDash val="solid"/>
              <a:round/>
              <a:headEnd/>
              <a:tailEnd/>
            </a:ln>
            <a:effectLst>
              <a:innerShdw blurRad="889000">
                <a:schemeClr val="tx1"/>
              </a:innerShdw>
            </a:effectLst>
            <a:scene3d>
              <a:camera prst="orthographicFront"/>
              <a:lightRig rig="harsh" dir="t"/>
            </a:scene3d>
            <a:sp3d prstMaterial="plastic"/>
          </p:spPr>
          <p:txBody>
            <a:bodyPr vert="horz" wrap="square" lIns="17142" tIns="8571" rIns="17142" bIns="8571" numCol="1" anchor="t" anchorCtr="0" compatLnSpc="1">
              <a:prstTxWarp prst="textNoShape">
                <a:avLst/>
              </a:prstTxWarp>
            </a:bodyPr>
            <a:lstStyle/>
            <a:p>
              <a:endParaRPr lang="es-SV" sz="300"/>
            </a:p>
          </p:txBody>
        </p:sp>
        <p:sp>
          <p:nvSpPr>
            <p:cNvPr id="76" name="59 Rectángulo redondeado"/>
            <p:cNvSpPr/>
            <p:nvPr/>
          </p:nvSpPr>
          <p:spPr bwMode="auto">
            <a:xfrm>
              <a:off x="13652499" y="9135649"/>
              <a:ext cx="1111251" cy="305569"/>
            </a:xfrm>
            <a:prstGeom prst="roundRect">
              <a:avLst>
                <a:gd name="adj" fmla="val 50000"/>
              </a:avLst>
            </a:prstGeom>
            <a:grp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7" name="60 Rectángulo redondeado"/>
            <p:cNvSpPr/>
            <p:nvPr/>
          </p:nvSpPr>
          <p:spPr bwMode="auto">
            <a:xfrm>
              <a:off x="13621609" y="10429090"/>
              <a:ext cx="1221516" cy="130959"/>
            </a:xfrm>
            <a:prstGeom prst="roundRect">
              <a:avLst>
                <a:gd name="adj" fmla="val 50000"/>
              </a:avLst>
            </a:prstGeom>
            <a:grpFill/>
            <a:ln w="0">
              <a:noFill/>
              <a:prstDash val="solid"/>
              <a:round/>
              <a:headEnd/>
              <a:tailEnd/>
            </a:ln>
            <a:effectLst>
              <a:innerShdw blurRad="254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8" name="61 Redondear rectángulo de esquina del mismo lado"/>
            <p:cNvSpPr/>
            <p:nvPr/>
          </p:nvSpPr>
          <p:spPr bwMode="auto">
            <a:xfrm>
              <a:off x="13528016" y="11249025"/>
              <a:ext cx="1391309" cy="181831"/>
            </a:xfrm>
            <a:prstGeom prst="round2SameRect">
              <a:avLst>
                <a:gd name="adj1" fmla="val 50000"/>
                <a:gd name="adj2" fmla="val 0"/>
              </a:avLst>
            </a:prstGeom>
            <a:grpFill/>
            <a:ln w="0">
              <a:noFill/>
              <a:prstDash val="solid"/>
              <a:round/>
              <a:headEnd/>
              <a:tailEnd/>
            </a:ln>
            <a:effectLst>
              <a:innerShdw blurRad="381000">
                <a:schemeClr val="tx1"/>
              </a:innerShdw>
            </a:effectLst>
            <a:scene3d>
              <a:camera prst="orthographicFront"/>
              <a:lightRig rig="harsh" dir="t"/>
            </a:scene3d>
            <a:sp3d prstMaterial="plastic"/>
            <a:extLst/>
          </p:spPr>
          <p:txBody>
            <a:bodyPr vert="horz" wrap="square" lIns="17142" tIns="8571" rIns="17142" bIns="8571" numCol="1" anchor="ctr" anchorCtr="0" compatLnSpc="1">
              <a:prstTxWarp prst="textNoShape">
                <a:avLst/>
              </a:prstTxWarp>
            </a:bodyPr>
            <a:lstStyle/>
            <a:p>
              <a:pPr algn="ctr"/>
              <a:endParaRPr lang="es-SV" sz="3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grpSp>
      <p:sp>
        <p:nvSpPr>
          <p:cNvPr id="2" name="Dikdörtgen 1"/>
          <p:cNvSpPr/>
          <p:nvPr/>
        </p:nvSpPr>
        <p:spPr>
          <a:xfrm>
            <a:off x="808702" y="3121673"/>
            <a:ext cx="2717000" cy="1077218"/>
          </a:xfrm>
          <a:prstGeom prst="rect">
            <a:avLst/>
          </a:prstGeom>
        </p:spPr>
        <p:txBody>
          <a:bodyPr wrap="square">
            <a:spAutoFit/>
          </a:bodyPr>
          <a:lstStyle/>
          <a:p>
            <a:pPr algn="just"/>
            <a:r>
              <a:rPr lang="tr-TR" sz="1400" dirty="0">
                <a:solidFill>
                  <a:srgbClr val="000000"/>
                </a:solidFill>
                <a:latin typeface="Oswald" panose="020B0604020202020204" charset="-94"/>
              </a:rPr>
              <a:t>Türkiye’de engellilerin işçi </a:t>
            </a:r>
            <a:r>
              <a:rPr lang="tr-TR" sz="1400" dirty="0" smtClean="0">
                <a:solidFill>
                  <a:srgbClr val="000000"/>
                </a:solidFill>
                <a:latin typeface="Oswald" panose="020B0604020202020204" charset="-94"/>
              </a:rPr>
              <a:t>statüsünde </a:t>
            </a:r>
            <a:r>
              <a:rPr lang="tr-TR" sz="1400" dirty="0">
                <a:solidFill>
                  <a:srgbClr val="000000"/>
                </a:solidFill>
                <a:latin typeface="Oswald" panose="020B0604020202020204" charset="-94"/>
              </a:rPr>
              <a:t>istihdamı, 4857 </a:t>
            </a:r>
            <a:r>
              <a:rPr lang="tr-TR" sz="1200" dirty="0">
                <a:solidFill>
                  <a:srgbClr val="000000"/>
                </a:solidFill>
                <a:latin typeface="Oswald" panose="020B0604020202020204" charset="-94"/>
              </a:rPr>
              <a:t>sayılı İş Kanununun 30 uncu maddesinde öngörülen kota sistemi ile sağlanmaya </a:t>
            </a:r>
            <a:r>
              <a:rPr lang="tr-TR" sz="1200" dirty="0" smtClean="0">
                <a:solidFill>
                  <a:srgbClr val="000000"/>
                </a:solidFill>
                <a:latin typeface="Oswald" panose="020B0604020202020204" charset="-94"/>
              </a:rPr>
              <a:t>çalışılmaktadır.</a:t>
            </a:r>
            <a:endParaRPr lang="tr-TR" sz="1200" dirty="0">
              <a:latin typeface="Oswald" panose="020B0604020202020204" charset="-94"/>
            </a:endParaRPr>
          </a:p>
        </p:txBody>
      </p:sp>
      <p:sp>
        <p:nvSpPr>
          <p:cNvPr id="3" name="Dikdörtgen 2"/>
          <p:cNvSpPr/>
          <p:nvPr/>
        </p:nvSpPr>
        <p:spPr>
          <a:xfrm>
            <a:off x="888618" y="4565446"/>
            <a:ext cx="2379484" cy="1815882"/>
          </a:xfrm>
          <a:prstGeom prst="rect">
            <a:avLst/>
          </a:prstGeom>
        </p:spPr>
        <p:txBody>
          <a:bodyPr wrap="square">
            <a:spAutoFit/>
          </a:bodyPr>
          <a:lstStyle/>
          <a:p>
            <a:r>
              <a:rPr lang="tr-TR" sz="1400" dirty="0">
                <a:solidFill>
                  <a:srgbClr val="000000"/>
                </a:solidFill>
                <a:latin typeface="Oswald" panose="020B0604020202020204" charset="-94"/>
              </a:rPr>
              <a:t>50 </a:t>
            </a:r>
            <a:r>
              <a:rPr lang="tr-TR" sz="1400" dirty="0" smtClean="0">
                <a:solidFill>
                  <a:srgbClr val="000000"/>
                </a:solidFill>
                <a:latin typeface="Oswald" panose="020B0604020202020204" charset="-94"/>
              </a:rPr>
              <a:t>ve üzeri işçi çalıştıran(tarım </a:t>
            </a:r>
            <a:r>
              <a:rPr lang="tr-TR" sz="1400" dirty="0">
                <a:solidFill>
                  <a:srgbClr val="000000"/>
                </a:solidFill>
                <a:latin typeface="Oswald" panose="020B0604020202020204" charset="-94"/>
              </a:rPr>
              <a:t>ve orman işletmelerinde 51 veya daha fazla)  </a:t>
            </a:r>
            <a:r>
              <a:rPr lang="tr-TR" sz="1400" dirty="0" smtClean="0">
                <a:solidFill>
                  <a:srgbClr val="000000"/>
                </a:solidFill>
                <a:latin typeface="Oswald" panose="020B0604020202020204" charset="-94"/>
              </a:rPr>
              <a:t>Özel </a:t>
            </a:r>
            <a:r>
              <a:rPr lang="tr-TR" sz="1400" dirty="0">
                <a:solidFill>
                  <a:srgbClr val="000000"/>
                </a:solidFill>
                <a:latin typeface="Oswald" panose="020B0604020202020204" charset="-94"/>
              </a:rPr>
              <a:t>sektör işyerlerinde % 3 engelli, Kamu işyerlerinde ise % 4 engell</a:t>
            </a:r>
            <a:r>
              <a:rPr lang="tr-TR" sz="1400" dirty="0">
                <a:solidFill>
                  <a:srgbClr val="000000"/>
                </a:solidFill>
                <a:latin typeface="Poppins"/>
              </a:rPr>
              <a:t>i </a:t>
            </a:r>
            <a:r>
              <a:rPr lang="tr-TR" sz="1400" dirty="0" smtClean="0">
                <a:solidFill>
                  <a:srgbClr val="000000"/>
                </a:solidFill>
                <a:latin typeface="Poppins"/>
              </a:rPr>
              <a:t>çalıştırmak zorunludur.</a:t>
            </a:r>
            <a:endParaRPr lang="tr-TR" sz="1400" dirty="0">
              <a:solidFill>
                <a:srgbClr val="000000"/>
              </a:solidFill>
              <a:latin typeface="Poppins"/>
            </a:endParaRPr>
          </a:p>
        </p:txBody>
      </p:sp>
      <p:sp>
        <p:nvSpPr>
          <p:cNvPr id="5" name="Dikdörtgen 4"/>
          <p:cNvSpPr/>
          <p:nvPr/>
        </p:nvSpPr>
        <p:spPr>
          <a:xfrm>
            <a:off x="5837683" y="3189176"/>
            <a:ext cx="2548243" cy="923330"/>
          </a:xfrm>
          <a:prstGeom prst="rect">
            <a:avLst/>
          </a:prstGeom>
        </p:spPr>
        <p:txBody>
          <a:bodyPr wrap="square">
            <a:spAutoFit/>
          </a:bodyPr>
          <a:lstStyle/>
          <a:p>
            <a:endParaRPr lang="tr-TR" sz="1200" dirty="0">
              <a:solidFill>
                <a:srgbClr val="1C283D"/>
              </a:solidFill>
              <a:latin typeface="Oswald" panose="020B0604020202020204" charset="-94"/>
            </a:endParaRPr>
          </a:p>
          <a:p>
            <a:r>
              <a:rPr lang="tr-TR" sz="1200" dirty="0">
                <a:solidFill>
                  <a:srgbClr val="1C283D"/>
                </a:solidFill>
                <a:latin typeface="Oswald" panose="020B0604020202020204" charset="-94"/>
              </a:rPr>
              <a:t>-</a:t>
            </a:r>
            <a:r>
              <a:rPr lang="tr-TR" sz="1400" dirty="0">
                <a:solidFill>
                  <a:srgbClr val="1C283D"/>
                </a:solidFill>
                <a:latin typeface="Oswald" panose="020B0604020202020204" charset="-94"/>
              </a:rPr>
              <a:t>4857 sayılı İş </a:t>
            </a:r>
            <a:r>
              <a:rPr lang="tr-TR" sz="1400" dirty="0" smtClean="0">
                <a:solidFill>
                  <a:srgbClr val="1C283D"/>
                </a:solidFill>
                <a:latin typeface="Oswald" panose="020B0604020202020204" charset="-94"/>
              </a:rPr>
              <a:t>Kanununun 101</a:t>
            </a:r>
            <a:r>
              <a:rPr lang="tr-TR" sz="1400" dirty="0">
                <a:solidFill>
                  <a:srgbClr val="1C283D"/>
                </a:solidFill>
                <a:latin typeface="Oswald" panose="020B0604020202020204" charset="-94"/>
              </a:rPr>
              <a:t>. maddesi i</a:t>
            </a:r>
            <a:r>
              <a:rPr lang="tr-TR" sz="1400" dirty="0" smtClean="0">
                <a:solidFill>
                  <a:srgbClr val="1C283D"/>
                </a:solidFill>
                <a:latin typeface="Oswald" panose="020B0604020202020204" charset="-94"/>
              </a:rPr>
              <a:t>dari </a:t>
            </a:r>
            <a:r>
              <a:rPr lang="tr-TR" sz="1400" dirty="0">
                <a:solidFill>
                  <a:srgbClr val="1C283D"/>
                </a:solidFill>
                <a:latin typeface="Oswald" panose="020B0604020202020204" charset="-94"/>
              </a:rPr>
              <a:t>para cezasını açıklar</a:t>
            </a:r>
            <a:r>
              <a:rPr lang="tr-TR" sz="1200" dirty="0">
                <a:solidFill>
                  <a:srgbClr val="1C283D"/>
                </a:solidFill>
                <a:latin typeface="Oswald" panose="020B0604020202020204" charset="-94"/>
              </a:rPr>
              <a:t>.</a:t>
            </a:r>
            <a:endParaRPr lang="tr-TR" sz="1200" dirty="0">
              <a:latin typeface="Oswald" panose="020B0604020202020204" charset="-94"/>
            </a:endParaRPr>
          </a:p>
        </p:txBody>
      </p:sp>
      <p:sp>
        <p:nvSpPr>
          <p:cNvPr id="42" name="1 Başlık"/>
          <p:cNvSpPr txBox="1">
            <a:spLocks noGrp="1"/>
          </p:cNvSpPr>
          <p:nvPr>
            <p:ph type="body" sz="quarter" idx="13"/>
          </p:nvPr>
        </p:nvSpPr>
        <p:spPr bwMode="auto">
          <a:xfrm>
            <a:off x="0" y="1835428"/>
            <a:ext cx="9134992" cy="473313"/>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indent="0">
              <a:buNone/>
            </a:pPr>
            <a:r>
              <a:rPr lang="tr-TR" sz="2400" dirty="0" smtClean="0"/>
              <a:t>Engelli İşçi Çalıştırma Yükümlülüğü</a:t>
            </a:r>
            <a:endParaRPr lang="tr-TR" sz="2400" dirty="0"/>
          </a:p>
        </p:txBody>
      </p:sp>
    </p:spTree>
    <p:custDataLst>
      <p:tags r:id="rId1"/>
    </p:custDataLst>
    <p:extLst>
      <p:ext uri="{BB962C8B-B14F-4D97-AF65-F5344CB8AC3E}">
        <p14:creationId xmlns:p14="http://schemas.microsoft.com/office/powerpoint/2010/main" val="3552202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1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p:tgtEl>
                                          <p:spTgt spid="62"/>
                                        </p:tgtEl>
                                        <p:attrNameLst>
                                          <p:attrName>ppt_y</p:attrName>
                                        </p:attrNameLst>
                                      </p:cBhvr>
                                      <p:tavLst>
                                        <p:tav tm="0">
                                          <p:val>
                                            <p:strVal val="#ppt_y+#ppt_h*1.125000"/>
                                          </p:val>
                                        </p:tav>
                                        <p:tav tm="100000">
                                          <p:val>
                                            <p:strVal val="#ppt_y"/>
                                          </p:val>
                                        </p:tav>
                                      </p:tavLst>
                                    </p:anim>
                                    <p:animEffect transition="in" filter="wipe(up)">
                                      <p:cBhvr>
                                        <p:cTn id="11" dur="500"/>
                                        <p:tgtEl>
                                          <p:spTgt spid="62"/>
                                        </p:tgtEl>
                                      </p:cBhvr>
                                    </p:animEffect>
                                  </p:childTnLst>
                                </p:cTn>
                              </p:par>
                              <p:par>
                                <p:cTn id="12" presetID="12" presetClass="entr" presetSubtype="4" fill="hold" nodeType="withEffect">
                                  <p:stCondLst>
                                    <p:cond delay="10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p:tgtEl>
                                          <p:spTgt spid="39"/>
                                        </p:tgtEl>
                                        <p:attrNameLst>
                                          <p:attrName>ppt_y</p:attrName>
                                        </p:attrNameLst>
                                      </p:cBhvr>
                                      <p:tavLst>
                                        <p:tav tm="0">
                                          <p:val>
                                            <p:strVal val="#ppt_y+#ppt_h*1.125000"/>
                                          </p:val>
                                        </p:tav>
                                        <p:tav tm="100000">
                                          <p:val>
                                            <p:strVal val="#ppt_y"/>
                                          </p:val>
                                        </p:tav>
                                      </p:tavLst>
                                    </p:anim>
                                    <p:animEffect transition="in" filter="wipe(up)">
                                      <p:cBhvr>
                                        <p:cTn id="15" dur="500"/>
                                        <p:tgtEl>
                                          <p:spTgt spid="39"/>
                                        </p:tgtEl>
                                      </p:cBhvr>
                                    </p:animEffect>
                                  </p:childTnLst>
                                </p:cTn>
                              </p:par>
                              <p:par>
                                <p:cTn id="16" presetID="12" presetClass="entr" presetSubtype="4" fill="hold" nodeType="withEffect">
                                  <p:stCondLst>
                                    <p:cond delay="20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p:tgtEl>
                                          <p:spTgt spid="68"/>
                                        </p:tgtEl>
                                        <p:attrNameLst>
                                          <p:attrName>ppt_y</p:attrName>
                                        </p:attrNameLst>
                                      </p:cBhvr>
                                      <p:tavLst>
                                        <p:tav tm="0">
                                          <p:val>
                                            <p:strVal val="#ppt_y+#ppt_h*1.125000"/>
                                          </p:val>
                                        </p:tav>
                                        <p:tav tm="100000">
                                          <p:val>
                                            <p:strVal val="#ppt_y"/>
                                          </p:val>
                                        </p:tav>
                                      </p:tavLst>
                                    </p:anim>
                                    <p:animEffect transition="in" filter="wipe(up)">
                                      <p:cBhvr>
                                        <p:cTn id="19" dur="500"/>
                                        <p:tgtEl>
                                          <p:spTgt spid="68"/>
                                        </p:tgtEl>
                                      </p:cBhvr>
                                    </p:animEffect>
                                  </p:childTnLst>
                                </p:cTn>
                              </p:par>
                              <p:par>
                                <p:cTn id="20" presetID="12" presetClass="entr" presetSubtype="4" fill="hold" nodeType="withEffect">
                                  <p:stCondLst>
                                    <p:cond delay="30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p:tgtEl>
                                          <p:spTgt spid="74"/>
                                        </p:tgtEl>
                                        <p:attrNameLst>
                                          <p:attrName>ppt_y</p:attrName>
                                        </p:attrNameLst>
                                      </p:cBhvr>
                                      <p:tavLst>
                                        <p:tav tm="0">
                                          <p:val>
                                            <p:strVal val="#ppt_y+#ppt_h*1.125000"/>
                                          </p:val>
                                        </p:tav>
                                        <p:tav tm="100000">
                                          <p:val>
                                            <p:strVal val="#ppt_y"/>
                                          </p:val>
                                        </p:tav>
                                      </p:tavLst>
                                    </p:anim>
                                    <p:animEffect transition="in" filter="wipe(up)">
                                      <p:cBhvr>
                                        <p:cTn id="23" dur="500"/>
                                        <p:tgtEl>
                                          <p:spTgt spid="74"/>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943" y="1465620"/>
            <a:ext cx="9144000"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Belgeler </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1663064223"/>
              </p:ext>
            </p:extLst>
          </p:nvPr>
        </p:nvGraphicFramePr>
        <p:xfrm>
          <a:off x="323528" y="1988840"/>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2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422400"/>
            <a:ext cx="9036496" cy="535988"/>
          </a:xfrm>
          <a:prstGeom prst="rect">
            <a:avLst/>
          </a:prstGeom>
          <a:solidFill>
            <a:schemeClr val="bg1">
              <a:lumMod val="95000"/>
            </a:schemeClr>
          </a:solidFill>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Belgeler</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1760607236"/>
              </p:ext>
            </p:extLst>
          </p:nvPr>
        </p:nvGraphicFramePr>
        <p:xfrm>
          <a:off x="323528" y="1958388"/>
          <a:ext cx="7992888" cy="458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85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537628"/>
            <a:ext cx="9252519"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Belgeler</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2932450695"/>
              </p:ext>
            </p:extLst>
          </p:nvPr>
        </p:nvGraphicFramePr>
        <p:xfrm>
          <a:off x="581817" y="2060848"/>
          <a:ext cx="7704856" cy="429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36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247961"/>
            <a:ext cx="9036496" cy="523220"/>
          </a:xfrm>
          <a:prstGeom prst="rect">
            <a:avLst/>
          </a:prstGeom>
          <a:solidFill>
            <a:schemeClr val="bg1">
              <a:lumMod val="95000"/>
            </a:schemeClr>
          </a:solidFill>
          <a:effectLst>
            <a:glow rad="139700">
              <a:schemeClr val="accent1">
                <a:satMod val="175000"/>
                <a:alpha val="40000"/>
              </a:schemeClr>
            </a:glow>
          </a:effectLst>
        </p:spPr>
        <p:txBody>
          <a:bodyPr wrap="square" rtlCol="0">
            <a:spAutoFit/>
          </a:bodyPr>
          <a:lstStyle/>
          <a:p>
            <a:r>
              <a:rPr lang="tr-TR" sz="2800" b="1" dirty="0" smtClean="0">
                <a:solidFill>
                  <a:schemeClr val="tx2">
                    <a:lumMod val="75000"/>
                  </a:schemeClr>
                </a:solidFill>
              </a:rPr>
              <a:t>                     Kursiyerlerde Aranan Şartlar</a:t>
            </a:r>
            <a:endParaRPr lang="tr-TR" sz="2800" b="1" dirty="0">
              <a:solidFill>
                <a:schemeClr val="tx2">
                  <a:lumMod val="75000"/>
                </a:schemeClr>
              </a:solidFill>
            </a:endParaRPr>
          </a:p>
        </p:txBody>
      </p:sp>
      <p:graphicFrame>
        <p:nvGraphicFramePr>
          <p:cNvPr id="7" name="Diyagram 6"/>
          <p:cNvGraphicFramePr/>
          <p:nvPr>
            <p:extLst>
              <p:ext uri="{D42A27DB-BD31-4B8C-83A1-F6EECF244321}">
                <p14:modId xmlns:p14="http://schemas.microsoft.com/office/powerpoint/2010/main" val="3720918452"/>
              </p:ext>
            </p:extLst>
          </p:nvPr>
        </p:nvGraphicFramePr>
        <p:xfrm>
          <a:off x="438362" y="1757040"/>
          <a:ext cx="8310102"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98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395536" y="3789040"/>
          <a:ext cx="882047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51563" y="2924944"/>
            <a:ext cx="9071992" cy="707886"/>
          </a:xfrm>
          <a:prstGeom prst="rect">
            <a:avLst/>
          </a:prstGeom>
        </p:spPr>
        <p:txBody>
          <a:bodyPr wrap="square">
            <a:spAutoFit/>
          </a:bodyPr>
          <a:lstStyle/>
          <a:p>
            <a:pPr algn="ctr"/>
            <a:r>
              <a:rPr lang="tr-TR" sz="4000" b="1" dirty="0" smtClean="0">
                <a:solidFill>
                  <a:srgbClr val="002060"/>
                </a:solidFill>
              </a:rPr>
              <a:t>Destek </a:t>
            </a:r>
            <a:r>
              <a:rPr lang="tr-TR" sz="4000" b="1" dirty="0">
                <a:solidFill>
                  <a:srgbClr val="002060"/>
                </a:solidFill>
                <a:latin typeface="+mj-lt"/>
              </a:rPr>
              <a:t>Teknolojilerine</a:t>
            </a:r>
            <a:r>
              <a:rPr lang="tr-TR" sz="4000" b="1" dirty="0">
                <a:solidFill>
                  <a:srgbClr val="002060"/>
                </a:solidFill>
              </a:rPr>
              <a:t> İlişkin Projeler</a:t>
            </a:r>
          </a:p>
        </p:txBody>
      </p:sp>
    </p:spTree>
    <p:extLst>
      <p:ext uri="{BB962C8B-B14F-4D97-AF65-F5344CB8AC3E}">
        <p14:creationId xmlns:p14="http://schemas.microsoft.com/office/powerpoint/2010/main" val="687397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611978573"/>
              </p:ext>
            </p:extLst>
          </p:nvPr>
        </p:nvGraphicFramePr>
        <p:xfrm>
          <a:off x="251521" y="2276872"/>
          <a:ext cx="8352927" cy="375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9236" y="1412776"/>
            <a:ext cx="9252520" cy="587853"/>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Kimler Başvurabilir</a:t>
            </a:r>
            <a:endParaRPr lang="tr-TR" sz="2800" b="1" kern="0" dirty="0">
              <a:solidFill>
                <a:srgbClr val="C00000"/>
              </a:solidFill>
              <a:latin typeface="Calibri"/>
              <a:ea typeface="Calibri"/>
              <a:cs typeface="Times New Roman"/>
            </a:endParaRPr>
          </a:p>
        </p:txBody>
      </p:sp>
    </p:spTree>
    <p:extLst>
      <p:ext uri="{BB962C8B-B14F-4D97-AF65-F5344CB8AC3E}">
        <p14:creationId xmlns:p14="http://schemas.microsoft.com/office/powerpoint/2010/main" val="203250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751401"/>
            <a:ext cx="9252520" cy="558743"/>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Neler Desteklenmektedir </a:t>
            </a:r>
            <a:endParaRPr lang="tr-TR" sz="2800" b="1" kern="0" dirty="0">
              <a:solidFill>
                <a:srgbClr val="C00000"/>
              </a:solidFill>
              <a:latin typeface="Calibri"/>
              <a:ea typeface="Calibri"/>
              <a:cs typeface="Times New Roman"/>
            </a:endParaRPr>
          </a:p>
        </p:txBody>
      </p:sp>
      <p:graphicFrame>
        <p:nvGraphicFramePr>
          <p:cNvPr id="6" name="Diyagram 5"/>
          <p:cNvGraphicFramePr/>
          <p:nvPr>
            <p:extLst>
              <p:ext uri="{D42A27DB-BD31-4B8C-83A1-F6EECF244321}">
                <p14:modId xmlns:p14="http://schemas.microsoft.com/office/powerpoint/2010/main" val="1981468810"/>
              </p:ext>
            </p:extLst>
          </p:nvPr>
        </p:nvGraphicFramePr>
        <p:xfrm>
          <a:off x="467544" y="2310144"/>
          <a:ext cx="806489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54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208138695"/>
              </p:ext>
            </p:extLst>
          </p:nvPr>
        </p:nvGraphicFramePr>
        <p:xfrm>
          <a:off x="270706" y="1988840"/>
          <a:ext cx="8530579" cy="4041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0" y="1628800"/>
            <a:ext cx="9144000" cy="587853"/>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Destek Miktarı</a:t>
            </a:r>
            <a:endParaRPr lang="tr-TR" sz="2800" b="1" kern="0" dirty="0">
              <a:solidFill>
                <a:schemeClr val="tx2">
                  <a:lumMod val="75000"/>
                </a:schemeClr>
              </a:solidFill>
              <a:latin typeface="Calibri"/>
              <a:ea typeface="Calibri"/>
              <a:cs typeface="Times New Roman"/>
            </a:endParaRPr>
          </a:p>
        </p:txBody>
      </p:sp>
    </p:spTree>
    <p:extLst>
      <p:ext uri="{BB962C8B-B14F-4D97-AF65-F5344CB8AC3E}">
        <p14:creationId xmlns:p14="http://schemas.microsoft.com/office/powerpoint/2010/main" val="132128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0787" y="1484784"/>
            <a:ext cx="9143999"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Belgeler    </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3755706500"/>
              </p:ext>
            </p:extLst>
          </p:nvPr>
        </p:nvGraphicFramePr>
        <p:xfrm>
          <a:off x="323528" y="2204864"/>
          <a:ext cx="813690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52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465620"/>
            <a:ext cx="9143999"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2562113766"/>
              </p:ext>
            </p:extLst>
          </p:nvPr>
        </p:nvGraphicFramePr>
        <p:xfrm>
          <a:off x="323528" y="1988840"/>
          <a:ext cx="8208912" cy="443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67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1" y="1670746"/>
            <a:ext cx="9144000" cy="489494"/>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Engellilere Yönelik Uygulanan İstihdam Teşvikleri</a:t>
            </a:r>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sp>
        <p:nvSpPr>
          <p:cNvPr id="7" name="1 Başlık"/>
          <p:cNvSpPr txBox="1">
            <a:spLocks/>
          </p:cNvSpPr>
          <p:nvPr/>
        </p:nvSpPr>
        <p:spPr bwMode="auto">
          <a:xfrm>
            <a:off x="53753" y="2985235"/>
            <a:ext cx="9036495" cy="1355266"/>
          </a:xfrm>
          <a:prstGeom prst="rect">
            <a:avLst/>
          </a:prstGeom>
          <a:solidFill>
            <a:schemeClr val="bg1">
              <a:lumMod val="95000"/>
            </a:schemeClr>
          </a:solidFill>
          <a:ln w="9525">
            <a:noFill/>
            <a:miter lim="800000"/>
            <a:headEnd/>
            <a:tailEnd/>
          </a:ln>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just">
              <a:lnSpc>
                <a:spcPct val="125000"/>
              </a:lnSpc>
              <a:spcBef>
                <a:spcPts val="0"/>
              </a:spcBef>
              <a:buSzPct val="100000"/>
              <a:defRPr/>
            </a:pPr>
            <a:r>
              <a:rPr lang="tr-TR" sz="2400" b="0" dirty="0" smtClean="0">
                <a:solidFill>
                  <a:schemeClr val="tx1">
                    <a:lumMod val="95000"/>
                    <a:lumOff val="5000"/>
                  </a:schemeClr>
                </a:solidFill>
              </a:rPr>
              <a:t>Özel </a:t>
            </a:r>
            <a:r>
              <a:rPr lang="tr-TR" sz="2400" b="0" dirty="0">
                <a:solidFill>
                  <a:schemeClr val="tx1">
                    <a:lumMod val="95000"/>
                    <a:lumOff val="5000"/>
                  </a:schemeClr>
                </a:solidFill>
              </a:rPr>
              <a:t>sektör </a:t>
            </a:r>
            <a:r>
              <a:rPr lang="tr-TR" sz="2400" b="0" dirty="0" smtClean="0">
                <a:solidFill>
                  <a:schemeClr val="tx1">
                    <a:lumMod val="95000"/>
                    <a:lumOff val="5000"/>
                  </a:schemeClr>
                </a:solidFill>
              </a:rPr>
              <a:t>işverenlerinin </a:t>
            </a:r>
            <a:r>
              <a:rPr lang="tr-TR" sz="2400" b="0" dirty="0">
                <a:solidFill>
                  <a:schemeClr val="tx1">
                    <a:lumMod val="95000"/>
                    <a:lumOff val="5000"/>
                  </a:schemeClr>
                </a:solidFill>
              </a:rPr>
              <a:t>çalıştırdıkları her bir engelli için asgari ücret düzeyindeki sosyal güvenlik primi işveren paylarının tamamı (</a:t>
            </a:r>
            <a:r>
              <a:rPr lang="tr-TR" sz="2400" dirty="0">
                <a:solidFill>
                  <a:schemeClr val="tx1">
                    <a:lumMod val="95000"/>
                    <a:lumOff val="5000"/>
                  </a:schemeClr>
                </a:solidFill>
              </a:rPr>
              <a:t>4100 TL</a:t>
            </a:r>
            <a:r>
              <a:rPr lang="tr-TR" sz="2400" b="0" dirty="0">
                <a:solidFill>
                  <a:schemeClr val="tx1">
                    <a:lumMod val="95000"/>
                    <a:lumOff val="5000"/>
                  </a:schemeClr>
                </a:solidFill>
              </a:rPr>
              <a:t>) Hazine ve Maliye Bakanlığınca karşılanmaktadır</a:t>
            </a:r>
            <a:r>
              <a:rPr lang="tr-TR" sz="2400" b="0" dirty="0"/>
              <a:t>.</a:t>
            </a:r>
            <a:endParaRPr lang="tr-TR" sz="1200" b="0" dirty="0">
              <a:ea typeface="Arial Unicode MS" pitchFamily="34" charset="-128"/>
              <a:cs typeface="Arial" charset="0"/>
            </a:endParaRPr>
          </a:p>
        </p:txBody>
      </p:sp>
    </p:spTree>
    <p:extLst>
      <p:ext uri="{BB962C8B-B14F-4D97-AF65-F5344CB8AC3E}">
        <p14:creationId xmlns:p14="http://schemas.microsoft.com/office/powerpoint/2010/main" val="21229949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2896"/>
            <a:ext cx="9143999" cy="2592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3" name="Diyagram 2"/>
          <p:cNvGraphicFramePr/>
          <p:nvPr>
            <p:extLst/>
          </p:nvPr>
        </p:nvGraphicFramePr>
        <p:xfrm>
          <a:off x="-17760" y="5085184"/>
          <a:ext cx="8820472"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140163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087205556"/>
              </p:ext>
            </p:extLst>
          </p:nvPr>
        </p:nvGraphicFramePr>
        <p:xfrm>
          <a:off x="270706" y="2420888"/>
          <a:ext cx="8530579"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a:xfrm>
            <a:off x="6553199" y="6356350"/>
            <a:ext cx="2351453" cy="365125"/>
          </a:xfrm>
        </p:spPr>
        <p:txBody>
          <a:bodyPr/>
          <a:lstStyle/>
          <a:p>
            <a:pPr>
              <a:defRPr/>
            </a:pPr>
            <a:fld id="{37918A83-B22E-46A4-BFDD-54B7F3411700}" type="slidenum">
              <a:rPr lang="en-US" smtClean="0"/>
              <a:pPr>
                <a:defRPr/>
              </a:pPr>
              <a:t>31</a:t>
            </a:fld>
            <a:endParaRPr lang="en-US" dirty="0"/>
          </a:p>
        </p:txBody>
      </p:sp>
      <p:sp>
        <p:nvSpPr>
          <p:cNvPr id="6" name="Dikdörtgen 5"/>
          <p:cNvSpPr/>
          <p:nvPr/>
        </p:nvSpPr>
        <p:spPr>
          <a:xfrm>
            <a:off x="0" y="1628800"/>
            <a:ext cx="9144000" cy="587853"/>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Kimler Başvurabilir</a:t>
            </a:r>
            <a:endParaRPr lang="tr-TR" sz="2800" b="1" kern="0" dirty="0">
              <a:solidFill>
                <a:srgbClr val="C00000"/>
              </a:solidFill>
              <a:latin typeface="Calibri"/>
              <a:ea typeface="Calibri"/>
              <a:cs typeface="Times New Roman"/>
            </a:endParaRPr>
          </a:p>
        </p:txBody>
      </p:sp>
    </p:spTree>
    <p:extLst>
      <p:ext uri="{BB962C8B-B14F-4D97-AF65-F5344CB8AC3E}">
        <p14:creationId xmlns:p14="http://schemas.microsoft.com/office/powerpoint/2010/main" val="1641644222"/>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0787" y="1484784"/>
            <a:ext cx="9143999"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Belgeler    </a:t>
            </a:r>
            <a:endParaRPr lang="tr-TR" sz="2800" dirty="0">
              <a:solidFill>
                <a:schemeClr val="tx2">
                  <a:lumMod val="75000"/>
                </a:schemeClr>
              </a:solidFill>
            </a:endParaRPr>
          </a:p>
        </p:txBody>
      </p:sp>
      <p:graphicFrame>
        <p:nvGraphicFramePr>
          <p:cNvPr id="3" name="Diyagram 2"/>
          <p:cNvGraphicFramePr/>
          <p:nvPr>
            <p:extLst/>
          </p:nvPr>
        </p:nvGraphicFramePr>
        <p:xfrm>
          <a:off x="323528" y="2204864"/>
          <a:ext cx="813690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62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465620"/>
            <a:ext cx="9143999"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Başvuru </a:t>
            </a:r>
            <a:r>
              <a:rPr lang="tr-TR" sz="2800" b="1" dirty="0">
                <a:solidFill>
                  <a:schemeClr val="tx2">
                    <a:lumMod val="75000"/>
                  </a:schemeClr>
                </a:solidFill>
              </a:rPr>
              <a:t>İçin Gerekli </a:t>
            </a:r>
            <a:r>
              <a:rPr lang="tr-TR" sz="2800" b="1" dirty="0" smtClean="0">
                <a:solidFill>
                  <a:schemeClr val="tx2">
                    <a:lumMod val="75000"/>
                  </a:schemeClr>
                </a:solidFill>
              </a:rPr>
              <a:t>Belgele</a:t>
            </a:r>
            <a:endParaRPr lang="tr-TR" sz="2800" dirty="0">
              <a:solidFill>
                <a:schemeClr val="tx2">
                  <a:lumMod val="75000"/>
                </a:schemeClr>
              </a:solidFill>
            </a:endParaRPr>
          </a:p>
        </p:txBody>
      </p:sp>
      <p:graphicFrame>
        <p:nvGraphicFramePr>
          <p:cNvPr id="3" name="Diyagram 2"/>
          <p:cNvGraphicFramePr/>
          <p:nvPr>
            <p:extLst>
              <p:ext uri="{D42A27DB-BD31-4B8C-83A1-F6EECF244321}">
                <p14:modId xmlns:p14="http://schemas.microsoft.com/office/powerpoint/2010/main" val="446336493"/>
              </p:ext>
            </p:extLst>
          </p:nvPr>
        </p:nvGraphicFramePr>
        <p:xfrm>
          <a:off x="323528" y="1988840"/>
          <a:ext cx="8208912" cy="443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055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65113" y="1916832"/>
            <a:ext cx="8613775" cy="391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itchFamily="18" charset="0"/>
                <a:ea typeface="ＭＳ Ｐゴシック" pitchFamily="34" charset="-128"/>
              </a:defRPr>
            </a:lvl1pPr>
            <a:lvl2pPr marL="742950" indent="-285750" eaLnBrk="0" hangingPunct="0">
              <a:defRPr sz="3200" b="1">
                <a:solidFill>
                  <a:srgbClr val="000066"/>
                </a:solidFill>
                <a:latin typeface="Times New Roman" pitchFamily="18" charset="0"/>
                <a:ea typeface="ＭＳ Ｐゴシック" pitchFamily="34" charset="-128"/>
              </a:defRPr>
            </a:lvl2pPr>
            <a:lvl3pPr marL="1143000" indent="-228600" eaLnBrk="0" hangingPunct="0">
              <a:defRPr sz="3200" b="1">
                <a:solidFill>
                  <a:srgbClr val="000066"/>
                </a:solidFill>
                <a:latin typeface="Times New Roman" pitchFamily="18" charset="0"/>
                <a:ea typeface="ＭＳ Ｐゴシック" pitchFamily="34" charset="-128"/>
              </a:defRPr>
            </a:lvl3pPr>
            <a:lvl4pPr marL="1600200" indent="-228600" eaLnBrk="0" hangingPunct="0">
              <a:defRPr sz="3200" b="1">
                <a:solidFill>
                  <a:srgbClr val="000066"/>
                </a:solidFill>
                <a:latin typeface="Times New Roman" pitchFamily="18" charset="0"/>
                <a:ea typeface="ＭＳ Ｐゴシック" pitchFamily="34" charset="-128"/>
              </a:defRPr>
            </a:lvl4pPr>
            <a:lvl5pPr marL="2057400" indent="-228600" eaLnBrk="0" hangingPunct="0">
              <a:defRPr sz="3200" b="1">
                <a:solidFill>
                  <a:srgbClr val="000066"/>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9pPr>
          </a:lstStyle>
          <a:p>
            <a:pPr algn="just" eaLnBrk="1" hangingPunct="1">
              <a:lnSpc>
                <a:spcPct val="90000"/>
              </a:lnSpc>
              <a:spcBef>
                <a:spcPct val="50000"/>
              </a:spcBef>
              <a:buClr>
                <a:schemeClr val="accent2"/>
              </a:buClr>
              <a:buSzPct val="50000"/>
            </a:pPr>
            <a:endParaRPr lang="tr-TR" altLang="tr-TR" sz="2800"/>
          </a:p>
        </p:txBody>
      </p:sp>
      <p:sp>
        <p:nvSpPr>
          <p:cNvPr id="3" name="Slayt Numarası Yer Tutucusu 2"/>
          <p:cNvSpPr>
            <a:spLocks noGrp="1"/>
          </p:cNvSpPr>
          <p:nvPr>
            <p:ph type="sldNum" sz="quarter" idx="12"/>
          </p:nvPr>
        </p:nvSpPr>
        <p:spPr>
          <a:xfrm>
            <a:off x="6553200" y="6356350"/>
            <a:ext cx="2325688" cy="365125"/>
          </a:xfrm>
        </p:spPr>
        <p:txBody>
          <a:bodyPr/>
          <a:lstStyle/>
          <a:p>
            <a:pPr>
              <a:defRPr/>
            </a:pPr>
            <a:fld id="{3E2B7EFE-61D7-4F80-817D-C365E9503044}" type="slidenum">
              <a:rPr lang="en-US" smtClean="0"/>
              <a:pPr>
                <a:defRPr/>
              </a:pPr>
              <a:t>34</a:t>
            </a:fld>
            <a:endParaRPr lang="en-US" dirty="0"/>
          </a:p>
        </p:txBody>
      </p:sp>
      <p:graphicFrame>
        <p:nvGraphicFramePr>
          <p:cNvPr id="4" name="Diyagram 3"/>
          <p:cNvGraphicFramePr/>
          <p:nvPr>
            <p:extLst>
              <p:ext uri="{D42A27DB-BD31-4B8C-83A1-F6EECF244321}">
                <p14:modId xmlns:p14="http://schemas.microsoft.com/office/powerpoint/2010/main" val="2081057956"/>
              </p:ext>
            </p:extLst>
          </p:nvPr>
        </p:nvGraphicFramePr>
        <p:xfrm>
          <a:off x="539552" y="2572370"/>
          <a:ext cx="7920880" cy="301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0" y="1458557"/>
            <a:ext cx="9144000" cy="587853"/>
          </a:xfrm>
          <a:prstGeom prst="rect">
            <a:avLst/>
          </a:prstGeom>
          <a:solidFill>
            <a:schemeClr val="bg1">
              <a:lumMod val="95000"/>
            </a:schemeClr>
          </a:solidFill>
        </p:spPr>
        <p:txBody>
          <a:bodyPr wrap="square">
            <a:spAutoFit/>
          </a:bodyPr>
          <a:lstStyle/>
          <a:p>
            <a:pPr lvl="0" algn="ctr"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Neler Desteklenmektedir</a:t>
            </a:r>
            <a:endParaRPr lang="tr-TR" sz="2800" b="1" kern="0" dirty="0">
              <a:solidFill>
                <a:srgbClr val="C00000"/>
              </a:solidFill>
              <a:latin typeface="Calibri"/>
              <a:ea typeface="Calibri"/>
              <a:cs typeface="Times New Roman"/>
            </a:endParaRPr>
          </a:p>
        </p:txBody>
      </p:sp>
    </p:spTree>
    <p:extLst>
      <p:ext uri="{BB962C8B-B14F-4D97-AF65-F5344CB8AC3E}">
        <p14:creationId xmlns:p14="http://schemas.microsoft.com/office/powerpoint/2010/main" val="2019991704"/>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53200" y="6356350"/>
            <a:ext cx="2339280" cy="365125"/>
          </a:xfrm>
        </p:spPr>
        <p:txBody>
          <a:bodyPr/>
          <a:lstStyle/>
          <a:p>
            <a:pPr>
              <a:defRPr/>
            </a:pPr>
            <a:fld id="{3E2B7EFE-61D7-4F80-817D-C365E9503044}" type="slidenum">
              <a:rPr lang="en-US" smtClean="0"/>
              <a:pPr>
                <a:defRPr/>
              </a:pPr>
              <a:t>35</a:t>
            </a:fld>
            <a:endParaRPr lang="en-US" dirty="0"/>
          </a:p>
        </p:txBody>
      </p:sp>
      <p:graphicFrame>
        <p:nvGraphicFramePr>
          <p:cNvPr id="2" name="Diyagram 1"/>
          <p:cNvGraphicFramePr/>
          <p:nvPr>
            <p:extLst>
              <p:ext uri="{D42A27DB-BD31-4B8C-83A1-F6EECF244321}">
                <p14:modId xmlns:p14="http://schemas.microsoft.com/office/powerpoint/2010/main" val="131222064"/>
              </p:ext>
            </p:extLst>
          </p:nvPr>
        </p:nvGraphicFramePr>
        <p:xfrm>
          <a:off x="179512" y="2204864"/>
          <a:ext cx="8640960" cy="2394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4151834459"/>
              </p:ext>
            </p:extLst>
          </p:nvPr>
        </p:nvGraphicFramePr>
        <p:xfrm>
          <a:off x="251520" y="4795858"/>
          <a:ext cx="8568952" cy="15604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0" y="1484784"/>
            <a:ext cx="9103212"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Temel Hususlar    </a:t>
            </a:r>
            <a:endParaRPr lang="tr-TR" sz="2800" dirty="0">
              <a:solidFill>
                <a:schemeClr val="tx2">
                  <a:lumMod val="75000"/>
                </a:schemeClr>
              </a:solidFill>
            </a:endParaRPr>
          </a:p>
        </p:txBody>
      </p:sp>
    </p:spTree>
    <p:extLst>
      <p:ext uri="{BB962C8B-B14F-4D97-AF65-F5344CB8AC3E}">
        <p14:creationId xmlns:p14="http://schemas.microsoft.com/office/powerpoint/2010/main" val="1965804958"/>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53200" y="6356350"/>
            <a:ext cx="2339280" cy="365125"/>
          </a:xfrm>
        </p:spPr>
        <p:txBody>
          <a:bodyPr/>
          <a:lstStyle/>
          <a:p>
            <a:pPr>
              <a:defRPr/>
            </a:pPr>
            <a:fld id="{3E2B7EFE-61D7-4F80-817D-C365E9503044}" type="slidenum">
              <a:rPr lang="en-US" smtClean="0"/>
              <a:pPr>
                <a:defRPr/>
              </a:pPr>
              <a:t>36</a:t>
            </a:fld>
            <a:endParaRPr lang="en-US" dirty="0"/>
          </a:p>
        </p:txBody>
      </p:sp>
      <p:graphicFrame>
        <p:nvGraphicFramePr>
          <p:cNvPr id="6" name="Diyagram 5"/>
          <p:cNvGraphicFramePr/>
          <p:nvPr>
            <p:extLst>
              <p:ext uri="{D42A27DB-BD31-4B8C-83A1-F6EECF244321}">
                <p14:modId xmlns:p14="http://schemas.microsoft.com/office/powerpoint/2010/main" val="1200255744"/>
              </p:ext>
            </p:extLst>
          </p:nvPr>
        </p:nvGraphicFramePr>
        <p:xfrm>
          <a:off x="231126" y="2105791"/>
          <a:ext cx="8661354" cy="441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0" y="1484784"/>
            <a:ext cx="9103212"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tx2">
                    <a:lumMod val="75000"/>
                  </a:schemeClr>
                </a:solidFill>
              </a:rPr>
              <a:t>                                      Temel Hususlar    </a:t>
            </a:r>
            <a:endParaRPr lang="tr-TR" sz="2800" dirty="0">
              <a:solidFill>
                <a:schemeClr val="tx2">
                  <a:lumMod val="75000"/>
                </a:schemeClr>
              </a:solidFill>
            </a:endParaRPr>
          </a:p>
        </p:txBody>
      </p:sp>
    </p:spTree>
    <p:extLst>
      <p:ext uri="{BB962C8B-B14F-4D97-AF65-F5344CB8AC3E}">
        <p14:creationId xmlns:p14="http://schemas.microsoft.com/office/powerpoint/2010/main" val="114302249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17760" y="5085184"/>
          <a:ext cx="8820472"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409653" y="3068960"/>
            <a:ext cx="8712968" cy="646331"/>
          </a:xfrm>
          <a:prstGeom prst="rect">
            <a:avLst/>
          </a:prstGeom>
        </p:spPr>
        <p:txBody>
          <a:bodyPr wrap="square">
            <a:spAutoFit/>
          </a:bodyPr>
          <a:lstStyle/>
          <a:p>
            <a:pPr algn="ctr"/>
            <a:r>
              <a:rPr lang="tr-TR" sz="3600" b="1" dirty="0">
                <a:solidFill>
                  <a:srgbClr val="002060"/>
                </a:solidFill>
                <a:latin typeface="+mj-lt"/>
              </a:rPr>
              <a:t>Korumalı İşyeri Desteğine Yönelik Projeler</a:t>
            </a:r>
          </a:p>
        </p:txBody>
      </p:sp>
    </p:spTree>
    <p:extLst>
      <p:ext uri="{BB962C8B-B14F-4D97-AF65-F5344CB8AC3E}">
        <p14:creationId xmlns:p14="http://schemas.microsoft.com/office/powerpoint/2010/main" val="784501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0888"/>
            <a:ext cx="3888432" cy="346328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420887"/>
            <a:ext cx="3888432" cy="3470625"/>
          </a:xfrm>
          <a:prstGeom prst="rect">
            <a:avLst/>
          </a:prstGeom>
        </p:spPr>
      </p:pic>
    </p:spTree>
    <p:extLst>
      <p:ext uri="{BB962C8B-B14F-4D97-AF65-F5344CB8AC3E}">
        <p14:creationId xmlns:p14="http://schemas.microsoft.com/office/powerpoint/2010/main" val="139517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358089"/>
            <a:ext cx="9144000" cy="587853"/>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fontAlgn="auto">
              <a:lnSpc>
                <a:spcPct val="115000"/>
              </a:lnSpc>
              <a:spcBef>
                <a:spcPts val="2400"/>
              </a:spcBef>
              <a:spcAft>
                <a:spcPts val="0"/>
              </a:spcAft>
            </a:pPr>
            <a:r>
              <a:rPr lang="tr-TR" sz="2800" b="1" kern="0" dirty="0" smtClean="0">
                <a:solidFill>
                  <a:schemeClr val="tx2">
                    <a:lumMod val="75000"/>
                  </a:schemeClr>
                </a:solidFill>
                <a:latin typeface="Calibri"/>
                <a:ea typeface="Calibri"/>
                <a:cs typeface="Times New Roman"/>
              </a:rPr>
              <a:t>                               Kimler Başvurabilir</a:t>
            </a:r>
            <a:endParaRPr lang="tr-TR" sz="2800" b="1" kern="0" dirty="0">
              <a:solidFill>
                <a:srgbClr val="C00000"/>
              </a:solidFill>
              <a:latin typeface="Calibri"/>
              <a:ea typeface="Calibri"/>
              <a:cs typeface="Times New Roman"/>
            </a:endParaRPr>
          </a:p>
        </p:txBody>
      </p:sp>
      <p:graphicFrame>
        <p:nvGraphicFramePr>
          <p:cNvPr id="7" name="Diyagram 6"/>
          <p:cNvGraphicFramePr/>
          <p:nvPr>
            <p:extLst>
              <p:ext uri="{D42A27DB-BD31-4B8C-83A1-F6EECF244321}">
                <p14:modId xmlns:p14="http://schemas.microsoft.com/office/powerpoint/2010/main" val="3939075180"/>
              </p:ext>
            </p:extLst>
          </p:nvPr>
        </p:nvGraphicFramePr>
        <p:xfrm>
          <a:off x="395536" y="2132856"/>
          <a:ext cx="849694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15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2038951"/>
            <a:ext cx="7886700" cy="619858"/>
          </a:xfrm>
        </p:spPr>
        <p:txBody>
          <a:bodyPr>
            <a:noAutofit/>
          </a:bodyPr>
          <a:lstStyle/>
          <a:p>
            <a:r>
              <a:rPr lang="tr-TR" sz="3000" b="1" dirty="0">
                <a:solidFill>
                  <a:srgbClr val="C00000"/>
                </a:solidFill>
              </a:rPr>
              <a:t/>
            </a:r>
            <a:br>
              <a:rPr lang="tr-TR" sz="3000" b="1" dirty="0">
                <a:solidFill>
                  <a:srgbClr val="C00000"/>
                </a:solidFill>
              </a:rPr>
            </a:br>
            <a:endParaRPr lang="tr-TR" sz="3000" dirty="0">
              <a:solidFill>
                <a:srgbClr val="C00000"/>
              </a:solidFill>
            </a:endParaRPr>
          </a:p>
        </p:txBody>
      </p:sp>
      <p:sp>
        <p:nvSpPr>
          <p:cNvPr id="3" name="İçerik Yer Tutucusu 2"/>
          <p:cNvSpPr>
            <a:spLocks noGrp="1"/>
          </p:cNvSpPr>
          <p:nvPr>
            <p:ph idx="1"/>
          </p:nvPr>
        </p:nvSpPr>
        <p:spPr>
          <a:xfrm>
            <a:off x="399917" y="2658809"/>
            <a:ext cx="8115433" cy="3433608"/>
          </a:xfrm>
          <a:solidFill>
            <a:schemeClr val="bg1">
              <a:lumMod val="95000"/>
            </a:schemeClr>
          </a:solidFill>
        </p:spPr>
        <p:txBody>
          <a:bodyPr/>
          <a:lstStyle/>
          <a:p>
            <a:pPr marL="0" indent="0" algn="just">
              <a:buNone/>
            </a:pPr>
            <a:r>
              <a:rPr lang="tr-TR" sz="2400" dirty="0" smtClean="0"/>
              <a:t> </a:t>
            </a:r>
            <a:r>
              <a:rPr lang="tr-TR" sz="2400" dirty="0"/>
              <a:t>Engelliler aşağıda belirtilen iş ve işyerlerinde çalıştırılamaz.</a:t>
            </a:r>
          </a:p>
          <a:p>
            <a:pPr algn="just"/>
            <a:r>
              <a:rPr lang="es-ES" sz="2400" dirty="0" smtClean="0">
                <a:solidFill>
                  <a:schemeClr val="tx1">
                    <a:lumMod val="95000"/>
                    <a:lumOff val="5000"/>
                  </a:schemeClr>
                </a:solidFill>
              </a:rPr>
              <a:t>Yer </a:t>
            </a:r>
            <a:r>
              <a:rPr lang="es-ES" sz="2400" dirty="0">
                <a:solidFill>
                  <a:schemeClr val="tx1">
                    <a:lumMod val="95000"/>
                    <a:lumOff val="5000"/>
                  </a:schemeClr>
                </a:solidFill>
              </a:rPr>
              <a:t>altı ve su altı </a:t>
            </a:r>
            <a:r>
              <a:rPr lang="es-ES" sz="2400" dirty="0" smtClean="0">
                <a:solidFill>
                  <a:schemeClr val="tx1">
                    <a:lumMod val="95000"/>
                    <a:lumOff val="5000"/>
                  </a:schemeClr>
                </a:solidFill>
              </a:rPr>
              <a:t>işlerinde</a:t>
            </a:r>
            <a:endParaRPr lang="tr-TR" sz="2400" dirty="0">
              <a:solidFill>
                <a:schemeClr val="tx1">
                  <a:lumMod val="95000"/>
                  <a:lumOff val="5000"/>
                </a:schemeClr>
              </a:solidFill>
            </a:endParaRPr>
          </a:p>
          <a:p>
            <a:pPr algn="just"/>
            <a:r>
              <a:rPr lang="tr-TR" sz="2400" smtClean="0">
                <a:solidFill>
                  <a:schemeClr val="tx1">
                    <a:lumMod val="95000"/>
                    <a:lumOff val="5000"/>
                  </a:schemeClr>
                </a:solidFill>
              </a:rPr>
              <a:t> </a:t>
            </a:r>
            <a:r>
              <a:rPr lang="tr-TR" sz="2400" dirty="0">
                <a:solidFill>
                  <a:schemeClr val="tx1">
                    <a:lumMod val="95000"/>
                    <a:lumOff val="5000"/>
                  </a:schemeClr>
                </a:solidFill>
              </a:rPr>
              <a:t>S</a:t>
            </a:r>
            <a:r>
              <a:rPr lang="tr-TR" sz="2400" smtClean="0">
                <a:solidFill>
                  <a:schemeClr val="tx1">
                    <a:lumMod val="95000"/>
                    <a:lumOff val="5000"/>
                  </a:schemeClr>
                </a:solidFill>
              </a:rPr>
              <a:t>ağlık </a:t>
            </a:r>
            <a:r>
              <a:rPr lang="tr-TR" sz="2400" dirty="0">
                <a:solidFill>
                  <a:schemeClr val="tx1">
                    <a:lumMod val="95000"/>
                    <a:lumOff val="5000"/>
                  </a:schemeClr>
                </a:solidFill>
              </a:rPr>
              <a:t>kurulu raporunda 	çalıştırılamayacakları belirtilen işlerde ve yerlerde,</a:t>
            </a:r>
          </a:p>
          <a:p>
            <a:pPr algn="just"/>
            <a:r>
              <a:rPr lang="tr-TR" sz="2400" dirty="0" smtClean="0">
                <a:solidFill>
                  <a:schemeClr val="tx1">
                    <a:lumMod val="95000"/>
                    <a:lumOff val="5000"/>
                  </a:schemeClr>
                </a:solidFill>
              </a:rPr>
              <a:t> </a:t>
            </a:r>
            <a:r>
              <a:rPr lang="tr-TR" sz="2400" dirty="0">
                <a:solidFill>
                  <a:schemeClr val="tx1">
                    <a:lumMod val="95000"/>
                    <a:lumOff val="5000"/>
                  </a:schemeClr>
                </a:solidFill>
              </a:rPr>
              <a:t>İşverenler engelli bireyleri meslek, beden ve ruhi 	durumlarına uygun işlerde çalıştırmakla yükümlüdürler. 	(İş Kanunu, madde 30).</a:t>
            </a:r>
          </a:p>
          <a:p>
            <a:pPr marL="0" indent="0">
              <a:buNone/>
            </a:pPr>
            <a:endParaRPr lang="tr-TR" dirty="0"/>
          </a:p>
        </p:txBody>
      </p:sp>
      <p:sp>
        <p:nvSpPr>
          <p:cNvPr id="4" name="1 Başlık"/>
          <p:cNvSpPr txBox="1">
            <a:spLocks/>
          </p:cNvSpPr>
          <p:nvPr/>
        </p:nvSpPr>
        <p:spPr bwMode="auto">
          <a:xfrm>
            <a:off x="0" y="1556792"/>
            <a:ext cx="9143999" cy="482159"/>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Engelliler Hangi İşlerde Çalışamaz</a:t>
            </a:r>
          </a:p>
        </p:txBody>
      </p:sp>
    </p:spTree>
    <p:extLst>
      <p:ext uri="{BB962C8B-B14F-4D97-AF65-F5344CB8AC3E}">
        <p14:creationId xmlns:p14="http://schemas.microsoft.com/office/powerpoint/2010/main" val="315335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393612"/>
            <a:ext cx="9144000" cy="523220"/>
          </a:xfrm>
          <a:prstGeom prst="rect">
            <a:avLst/>
          </a:prstGeom>
          <a:solidFill>
            <a:schemeClr val="bg1">
              <a:lumMod val="95000"/>
            </a:schemeClr>
          </a:solidFill>
          <a:effectLst>
            <a:glow rad="139700">
              <a:schemeClr val="accent1">
                <a:satMod val="175000"/>
                <a:alpha val="40000"/>
              </a:schemeClr>
            </a:glow>
          </a:effectLst>
        </p:spPr>
        <p:txBody>
          <a:bodyPr wrap="square">
            <a:spAutoFit/>
          </a:bodyPr>
          <a:lstStyle/>
          <a:p>
            <a:pPr lvl="0"/>
            <a:r>
              <a:rPr lang="tr-TR" sz="2800" b="1" dirty="0" smtClean="0">
                <a:solidFill>
                  <a:schemeClr val="bg2">
                    <a:lumMod val="25000"/>
                  </a:schemeClr>
                </a:solidFill>
              </a:rPr>
              <a:t>                        Başvuru </a:t>
            </a:r>
            <a:r>
              <a:rPr lang="tr-TR" sz="2800" b="1" dirty="0">
                <a:solidFill>
                  <a:schemeClr val="bg2">
                    <a:lumMod val="25000"/>
                  </a:schemeClr>
                </a:solidFill>
              </a:rPr>
              <a:t>İçin Gerekli </a:t>
            </a:r>
            <a:r>
              <a:rPr lang="tr-TR" sz="2800" b="1" dirty="0" smtClean="0">
                <a:solidFill>
                  <a:schemeClr val="bg2">
                    <a:lumMod val="25000"/>
                  </a:schemeClr>
                </a:solidFill>
              </a:rPr>
              <a:t>Belgeler</a:t>
            </a:r>
            <a:endParaRPr lang="tr-TR" sz="2800" dirty="0">
              <a:solidFill>
                <a:schemeClr val="bg2">
                  <a:lumMod val="25000"/>
                </a:schemeClr>
              </a:solidFill>
            </a:endParaRPr>
          </a:p>
        </p:txBody>
      </p:sp>
      <p:graphicFrame>
        <p:nvGraphicFramePr>
          <p:cNvPr id="3" name="Diyagram 2"/>
          <p:cNvGraphicFramePr/>
          <p:nvPr>
            <p:extLst>
              <p:ext uri="{D42A27DB-BD31-4B8C-83A1-F6EECF244321}">
                <p14:modId xmlns:p14="http://schemas.microsoft.com/office/powerpoint/2010/main" val="2092170893"/>
              </p:ext>
            </p:extLst>
          </p:nvPr>
        </p:nvGraphicFramePr>
        <p:xfrm>
          <a:off x="323528" y="1916832"/>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58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484784"/>
            <a:ext cx="9144000" cy="523220"/>
          </a:xfrm>
          <a:prstGeom prst="rect">
            <a:avLst/>
          </a:prstGeom>
          <a:solidFill>
            <a:schemeClr val="bg1">
              <a:lumMod val="95000"/>
            </a:schemeClr>
          </a:solidFill>
        </p:spPr>
        <p:txBody>
          <a:bodyPr wrap="square">
            <a:spAutoFit/>
          </a:bodyPr>
          <a:lstStyle/>
          <a:p>
            <a:pPr lvl="0"/>
            <a:r>
              <a:rPr lang="tr-TR" sz="2800" b="1" dirty="0" smtClean="0">
                <a:solidFill>
                  <a:schemeClr val="bg2">
                    <a:lumMod val="25000"/>
                  </a:schemeClr>
                </a:solidFill>
              </a:rPr>
              <a:t>                        Başvuru </a:t>
            </a:r>
            <a:r>
              <a:rPr lang="tr-TR" sz="2800" b="1" dirty="0">
                <a:solidFill>
                  <a:schemeClr val="bg2">
                    <a:lumMod val="25000"/>
                  </a:schemeClr>
                </a:solidFill>
              </a:rPr>
              <a:t>İçin Gerekli </a:t>
            </a:r>
            <a:r>
              <a:rPr lang="tr-TR" sz="2800" b="1" dirty="0" smtClean="0">
                <a:solidFill>
                  <a:schemeClr val="bg2">
                    <a:lumMod val="25000"/>
                  </a:schemeClr>
                </a:solidFill>
              </a:rPr>
              <a:t>Belgeler</a:t>
            </a:r>
            <a:endParaRPr lang="tr-TR" sz="2800" dirty="0">
              <a:solidFill>
                <a:schemeClr val="bg2">
                  <a:lumMod val="25000"/>
                </a:schemeClr>
              </a:solidFill>
            </a:endParaRPr>
          </a:p>
        </p:txBody>
      </p:sp>
      <p:graphicFrame>
        <p:nvGraphicFramePr>
          <p:cNvPr id="3" name="Diyagram 2"/>
          <p:cNvGraphicFramePr/>
          <p:nvPr>
            <p:extLst>
              <p:ext uri="{D42A27DB-BD31-4B8C-83A1-F6EECF244321}">
                <p14:modId xmlns:p14="http://schemas.microsoft.com/office/powerpoint/2010/main" val="2002757574"/>
              </p:ext>
            </p:extLst>
          </p:nvPr>
        </p:nvGraphicFramePr>
        <p:xfrm>
          <a:off x="395536" y="1863988"/>
          <a:ext cx="8136904" cy="449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47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1556792"/>
            <a:ext cx="2952328" cy="523220"/>
          </a:xfrm>
          <a:prstGeom prst="rect">
            <a:avLst/>
          </a:prstGeom>
        </p:spPr>
        <p:txBody>
          <a:bodyPr wrap="square">
            <a:spAutoFit/>
          </a:bodyPr>
          <a:lstStyle/>
          <a:p>
            <a:pPr lvl="0"/>
            <a:r>
              <a:rPr lang="tr-TR" sz="2800" b="1" dirty="0" smtClean="0">
                <a:solidFill>
                  <a:srgbClr val="C00000"/>
                </a:solidFill>
              </a:rPr>
              <a:t>Verilen Destekler</a:t>
            </a:r>
            <a:endParaRPr lang="tr-TR" sz="2800" dirty="0">
              <a:solidFill>
                <a:srgbClr val="C00000"/>
              </a:solidFill>
            </a:endParaRPr>
          </a:p>
        </p:txBody>
      </p:sp>
      <p:graphicFrame>
        <p:nvGraphicFramePr>
          <p:cNvPr id="3" name="Diyagram 2"/>
          <p:cNvGraphicFramePr/>
          <p:nvPr>
            <p:extLst/>
          </p:nvPr>
        </p:nvGraphicFramePr>
        <p:xfrm>
          <a:off x="179512" y="5085184"/>
          <a:ext cx="8568952" cy="127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4202786950"/>
              </p:ext>
            </p:extLst>
          </p:nvPr>
        </p:nvGraphicFramePr>
        <p:xfrm>
          <a:off x="179512" y="1415211"/>
          <a:ext cx="8640960" cy="4246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271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1520" y="1628800"/>
            <a:ext cx="3312369" cy="523220"/>
          </a:xfrm>
          <a:prstGeom prst="rect">
            <a:avLst/>
          </a:prstGeom>
        </p:spPr>
        <p:txBody>
          <a:bodyPr wrap="square">
            <a:spAutoFit/>
          </a:bodyPr>
          <a:lstStyle/>
          <a:p>
            <a:pPr lvl="0"/>
            <a:r>
              <a:rPr lang="tr-TR" sz="2800" b="1" dirty="0" smtClean="0">
                <a:solidFill>
                  <a:srgbClr val="C00000"/>
                </a:solidFill>
              </a:rPr>
              <a:t>Temel Hususlar</a:t>
            </a:r>
            <a:endParaRPr lang="tr-TR" sz="2800" dirty="0">
              <a:solidFill>
                <a:srgbClr val="C00000"/>
              </a:solidFill>
            </a:endParaRPr>
          </a:p>
        </p:txBody>
      </p:sp>
      <p:graphicFrame>
        <p:nvGraphicFramePr>
          <p:cNvPr id="3" name="Diyagram 2"/>
          <p:cNvGraphicFramePr/>
          <p:nvPr>
            <p:extLst>
              <p:ext uri="{D42A27DB-BD31-4B8C-83A1-F6EECF244321}">
                <p14:modId xmlns:p14="http://schemas.microsoft.com/office/powerpoint/2010/main" val="2142988048"/>
              </p:ext>
            </p:extLst>
          </p:nvPr>
        </p:nvGraphicFramePr>
        <p:xfrm>
          <a:off x="251520" y="1628800"/>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889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1520" y="1484784"/>
            <a:ext cx="3312369" cy="523220"/>
          </a:xfrm>
          <a:prstGeom prst="rect">
            <a:avLst/>
          </a:prstGeom>
        </p:spPr>
        <p:txBody>
          <a:bodyPr wrap="square">
            <a:spAutoFit/>
          </a:bodyPr>
          <a:lstStyle/>
          <a:p>
            <a:pPr lvl="0"/>
            <a:r>
              <a:rPr lang="tr-TR" sz="2800" b="1" dirty="0" smtClean="0">
                <a:solidFill>
                  <a:srgbClr val="C00000"/>
                </a:solidFill>
              </a:rPr>
              <a:t>Temel Hususlar</a:t>
            </a:r>
            <a:endParaRPr lang="tr-TR" sz="2800" dirty="0">
              <a:solidFill>
                <a:srgbClr val="C00000"/>
              </a:solidFill>
            </a:endParaRPr>
          </a:p>
        </p:txBody>
      </p:sp>
      <p:graphicFrame>
        <p:nvGraphicFramePr>
          <p:cNvPr id="3" name="Diyagram 2"/>
          <p:cNvGraphicFramePr/>
          <p:nvPr>
            <p:extLst>
              <p:ext uri="{D42A27DB-BD31-4B8C-83A1-F6EECF244321}">
                <p14:modId xmlns:p14="http://schemas.microsoft.com/office/powerpoint/2010/main" val="745024478"/>
              </p:ext>
            </p:extLst>
          </p:nvPr>
        </p:nvGraphicFramePr>
        <p:xfrm>
          <a:off x="323528" y="1844824"/>
          <a:ext cx="84249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24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224254" y="2779976"/>
            <a:ext cx="7284451" cy="1861540"/>
            <a:chOff x="1259632" y="3283051"/>
            <a:chExt cx="7284451" cy="1874141"/>
          </a:xfrm>
        </p:grpSpPr>
        <p:sp>
          <p:nvSpPr>
            <p:cNvPr id="5" name="1 Başlık"/>
            <p:cNvSpPr txBox="1">
              <a:spLocks/>
            </p:cNvSpPr>
            <p:nvPr/>
          </p:nvSpPr>
          <p:spPr bwMode="auto">
            <a:xfrm>
              <a:off x="1655050" y="3283051"/>
              <a:ext cx="6889033" cy="173989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2400" b="1" u="none" cap="none" spc="0">
                  <a:ln w="18415" cmpd="sng">
                    <a:noFill/>
                    <a:prstDash val="solid"/>
                  </a:ln>
                  <a:solidFill>
                    <a:srgbClr val="172B61"/>
                  </a:solidFill>
                  <a:effectLst>
                    <a:outerShdw blurRad="63500" dir="3600000" algn="tl" rotWithShape="0">
                      <a:srgbClr val="000000">
                        <a:alpha val="7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eaLnBrk="1" fontAlgn="auto" hangingPunct="1">
                <a:spcAft>
                  <a:spcPts val="0"/>
                </a:spcAft>
                <a:defRPr/>
              </a:pPr>
              <a:r>
                <a:rPr lang="tr-TR" sz="32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TEŞEKKÜRLER</a:t>
              </a:r>
            </a:p>
            <a:p>
              <a:pPr eaLnBrk="1" fontAlgn="auto" hangingPunct="1">
                <a:spcAft>
                  <a:spcPts val="0"/>
                </a:spcAft>
                <a:defRPr/>
              </a:pPr>
              <a:r>
                <a:rPr lang="tr-TR" sz="32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Makbule ŞAHİN</a:t>
              </a:r>
            </a:p>
            <a:p>
              <a:pPr eaLnBrk="1" fontAlgn="auto" hangingPunct="1">
                <a:spcAft>
                  <a:spcPts val="0"/>
                </a:spcAft>
                <a:defRPr/>
              </a:pPr>
              <a:r>
                <a:rPr lang="tr-TR" sz="32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İş ve Meslek Danışmanı</a:t>
              </a:r>
              <a:endParaRPr lang="tr-TR"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8" name="Düz Bağlayıcı 7"/>
            <p:cNvCxnSpPr/>
            <p:nvPr/>
          </p:nvCxnSpPr>
          <p:spPr>
            <a:xfrm>
              <a:off x="1320863" y="3429000"/>
              <a:ext cx="6624736"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259632" y="5157192"/>
              <a:ext cx="6624736"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Metin Yer Tutucusu 3"/>
          <p:cNvSpPr>
            <a:spLocks noGrp="1"/>
          </p:cNvSpPr>
          <p:nvPr>
            <p:ph type="body" idx="1"/>
          </p:nvPr>
        </p:nvSpPr>
        <p:spPr>
          <a:xfrm>
            <a:off x="623888" y="4284166"/>
            <a:ext cx="7886700" cy="1805486"/>
          </a:xfrm>
        </p:spPr>
        <p:txBody>
          <a:bodyPr/>
          <a:lstStyle/>
          <a:p>
            <a:r>
              <a:rPr lang="tr-TR" dirty="0" smtClean="0"/>
              <a:t> </a:t>
            </a:r>
            <a:endParaRPr lang="tr-TR" dirty="0"/>
          </a:p>
        </p:txBody>
      </p:sp>
      <p:sp>
        <p:nvSpPr>
          <p:cNvPr id="7" name="Slayt Numarası Yer Tutucusu 6"/>
          <p:cNvSpPr>
            <a:spLocks noGrp="1"/>
          </p:cNvSpPr>
          <p:nvPr>
            <p:ph type="sldNum" sz="quarter" idx="12"/>
          </p:nvPr>
        </p:nvSpPr>
        <p:spPr/>
        <p:txBody>
          <a:bodyPr/>
          <a:lstStyle/>
          <a:p>
            <a:pPr>
              <a:defRPr/>
            </a:pPr>
            <a:fld id="{2BB60DD6-54D1-4865-A949-D0645FB03A24}" type="slidenum">
              <a:rPr lang="es-ES" sz="900" b="0" smtClean="0"/>
              <a:pPr>
                <a:defRPr/>
              </a:pPr>
              <a:t>45</a:t>
            </a:fld>
            <a:endParaRPr lang="es-ES" sz="900" b="0"/>
          </a:p>
        </p:txBody>
      </p:sp>
    </p:spTree>
    <p:extLst>
      <p:ext uri="{BB962C8B-B14F-4D97-AF65-F5344CB8AC3E}">
        <p14:creationId xmlns:p14="http://schemas.microsoft.com/office/powerpoint/2010/main" val="12698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925" y="1556792"/>
            <a:ext cx="8058150" cy="936393"/>
          </a:xfrm>
        </p:spPr>
        <p:txBody>
          <a:bodyPr>
            <a:noAutofit/>
          </a:bodyPr>
          <a:lstStyle/>
          <a:p>
            <a:r>
              <a:rPr lang="tr-TR" sz="3000" b="1" dirty="0" smtClean="0">
                <a:solidFill>
                  <a:srgbClr val="C00000"/>
                </a:solidFill>
              </a:rPr>
              <a:t/>
            </a:r>
            <a:br>
              <a:rPr lang="tr-TR" sz="3000" b="1" dirty="0" smtClean="0">
                <a:solidFill>
                  <a:srgbClr val="C00000"/>
                </a:solidFill>
              </a:rPr>
            </a:br>
            <a:r>
              <a:rPr lang="tr-TR" sz="3000" b="1" dirty="0" smtClean="0"/>
              <a:t/>
            </a:r>
            <a:br>
              <a:rPr lang="tr-TR" sz="3000" b="1" dirty="0" smtClean="0"/>
            </a:br>
            <a:endParaRPr lang="tr-TR" sz="3000" dirty="0"/>
          </a:p>
        </p:txBody>
      </p:sp>
      <p:sp>
        <p:nvSpPr>
          <p:cNvPr id="3" name="İçerik Yer Tutucusu 2"/>
          <p:cNvSpPr>
            <a:spLocks noGrp="1"/>
          </p:cNvSpPr>
          <p:nvPr>
            <p:ph idx="1"/>
          </p:nvPr>
        </p:nvSpPr>
        <p:spPr>
          <a:xfrm>
            <a:off x="542924" y="2924945"/>
            <a:ext cx="8143875" cy="1368152"/>
          </a:xfrm>
        </p:spPr>
        <p:txBody>
          <a:bodyPr>
            <a:normAutofit/>
          </a:bodyPr>
          <a:lstStyle/>
          <a:p>
            <a:pPr marL="0" indent="0" algn="just">
              <a:buNone/>
            </a:pPr>
            <a:endParaRPr lang="tr-TR" sz="2400" dirty="0" smtClean="0"/>
          </a:p>
          <a:p>
            <a:pPr marL="0" indent="0" algn="just">
              <a:buNone/>
            </a:pPr>
            <a:endParaRPr lang="tr-TR" sz="2400" dirty="0"/>
          </a:p>
        </p:txBody>
      </p:sp>
      <p:sp>
        <p:nvSpPr>
          <p:cNvPr id="4" name="1 Başlık"/>
          <p:cNvSpPr txBox="1">
            <a:spLocks/>
          </p:cNvSpPr>
          <p:nvPr/>
        </p:nvSpPr>
        <p:spPr bwMode="auto">
          <a:xfrm>
            <a:off x="0" y="1484783"/>
            <a:ext cx="9144000" cy="401985"/>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İşyeri Ve Çalışma Koşullarının Engellilere Göre Hazırlanması</a:t>
            </a:r>
          </a:p>
        </p:txBody>
      </p:sp>
      <p:sp>
        <p:nvSpPr>
          <p:cNvPr id="6" name="1 Başlık"/>
          <p:cNvSpPr txBox="1">
            <a:spLocks/>
          </p:cNvSpPr>
          <p:nvPr/>
        </p:nvSpPr>
        <p:spPr bwMode="auto">
          <a:xfrm rot="10800000" flipV="1">
            <a:off x="542920" y="2318528"/>
            <a:ext cx="8143877" cy="1830552"/>
          </a:xfrm>
          <a:prstGeom prst="rect">
            <a:avLst/>
          </a:prstGeom>
          <a:solidFill>
            <a:schemeClr val="bg1">
              <a:lumMod val="95000"/>
            </a:schemeClr>
          </a:solidFill>
          <a:ln w="9525">
            <a:noFill/>
            <a:miter lim="800000"/>
            <a:headEnd/>
            <a:tailEnd/>
          </a:ln>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just"/>
            <a:r>
              <a:rPr lang="tr-TR" sz="2000" b="0" dirty="0" smtClean="0">
                <a:solidFill>
                  <a:schemeClr val="tx1"/>
                </a:solidFill>
              </a:rPr>
              <a:t>İşverenler</a:t>
            </a:r>
            <a:r>
              <a:rPr lang="tr-TR" sz="2000" b="0" dirty="0">
                <a:solidFill>
                  <a:schemeClr val="tx1"/>
                </a:solidFill>
              </a:rPr>
              <a:t>, işyerlerini engellilerin çalışmalarını kolaylaştıracak ve işin engelli çalışana uygunluğunu sağlayacak şekilde hazırlamak, sağlıkları için gerekli tedbirleri almak, mesleklerinde veya mesleklerine yakın işlerde çalıştırmak, işleriyle ilgili bilgi ve </a:t>
            </a:r>
            <a:r>
              <a:rPr lang="tr-TR" sz="2000" b="0" dirty="0" smtClean="0">
                <a:solidFill>
                  <a:schemeClr val="tx1"/>
                </a:solidFill>
              </a:rPr>
              <a:t>yeteneklerini </a:t>
            </a:r>
            <a:r>
              <a:rPr lang="tr-TR" sz="2000" b="0" dirty="0">
                <a:solidFill>
                  <a:schemeClr val="tx1"/>
                </a:solidFill>
              </a:rPr>
              <a:t>geliştirmek, çalışmaları için gerekli araç ve gereçleri sağlamak zorundadır</a:t>
            </a:r>
            <a:r>
              <a:rPr lang="tr-TR" sz="2000" b="0" dirty="0" smtClean="0">
                <a:solidFill>
                  <a:schemeClr val="tx1"/>
                </a:solidFill>
              </a:rPr>
              <a:t>.</a:t>
            </a:r>
            <a:endParaRPr lang="tr-TR" sz="2000" b="0" dirty="0">
              <a:solidFill>
                <a:schemeClr val="tx1"/>
              </a:solidFill>
            </a:endParaRPr>
          </a:p>
        </p:txBody>
      </p:sp>
      <p:sp>
        <p:nvSpPr>
          <p:cNvPr id="7" name="1 Başlık"/>
          <p:cNvSpPr txBox="1">
            <a:spLocks/>
          </p:cNvSpPr>
          <p:nvPr/>
        </p:nvSpPr>
        <p:spPr bwMode="auto">
          <a:xfrm>
            <a:off x="467541" y="4437112"/>
            <a:ext cx="8219256" cy="1440160"/>
          </a:xfrm>
          <a:prstGeom prst="rect">
            <a:avLst/>
          </a:prstGeom>
          <a:solidFill>
            <a:schemeClr val="bg1">
              <a:lumMod val="95000"/>
            </a:schemeClr>
          </a:solidFill>
          <a:ln w="9525">
            <a:noFill/>
            <a:miter lim="800000"/>
            <a:headEnd/>
            <a:tailEnd/>
          </a:ln>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just"/>
            <a:r>
              <a:rPr lang="tr-TR" sz="2000" b="0" dirty="0">
                <a:solidFill>
                  <a:schemeClr val="tx1">
                    <a:lumMod val="95000"/>
                    <a:lumOff val="5000"/>
                  </a:schemeClr>
                </a:solidFill>
              </a:rPr>
              <a:t>Uygun koşulların varlığı halinde çalışma sürelerinin başlangıç ve bitiş saatleri iş kanunlarında belirtilen sürelerden az olmamak koşuluyla, engellinin durumuna göre belirlenebilir</a:t>
            </a:r>
            <a:r>
              <a:rPr lang="tr-TR" sz="2000" b="0" dirty="0"/>
              <a:t>.</a:t>
            </a:r>
          </a:p>
        </p:txBody>
      </p:sp>
    </p:spTree>
    <p:extLst>
      <p:ext uri="{BB962C8B-B14F-4D97-AF65-F5344CB8AC3E}">
        <p14:creationId xmlns:p14="http://schemas.microsoft.com/office/powerpoint/2010/main" val="3785346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1484783"/>
            <a:ext cx="9144000" cy="401985"/>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 İstihdam Yükümlülüğünün Yerine Getirilmesi</a:t>
            </a:r>
          </a:p>
        </p:txBody>
      </p:sp>
      <p:sp>
        <p:nvSpPr>
          <p:cNvPr id="6" name="İçerik Yer Tutucusu 2"/>
          <p:cNvSpPr>
            <a:spLocks noGrp="1"/>
          </p:cNvSpPr>
          <p:nvPr>
            <p:ph type="title"/>
          </p:nvPr>
        </p:nvSpPr>
        <p:spPr>
          <a:xfrm>
            <a:off x="179512" y="2348880"/>
            <a:ext cx="8712968" cy="3600400"/>
          </a:xfrm>
          <a:solidFill>
            <a:schemeClr val="bg1">
              <a:lumMod val="95000"/>
            </a:schemeClr>
          </a:solidFill>
        </p:spPr>
        <p:txBody>
          <a:bodyPr>
            <a:normAutofit/>
          </a:bodyPr>
          <a:lstStyle/>
          <a:p>
            <a:pPr marL="0" indent="0" algn="just">
              <a:buNone/>
            </a:pPr>
            <a:r>
              <a:rPr lang="tr-TR" sz="2200" dirty="0" smtClean="0"/>
              <a:t/>
            </a:r>
            <a:br>
              <a:rPr lang="tr-TR" sz="2200" dirty="0" smtClean="0"/>
            </a:br>
            <a:r>
              <a:rPr lang="tr-TR" sz="2200" dirty="0" smtClean="0"/>
              <a:t>Türkiye </a:t>
            </a:r>
            <a:r>
              <a:rPr lang="tr-TR" sz="2200" dirty="0"/>
              <a:t>İş Kurumu Yurt içinde İşe Yerleştirme Hizmetleri Hakkındaki Yönetmeliğin 14. Maddesi gereğince  işyerinizde oluşan engelli açıklarının oluşmasından itibaren en geç </a:t>
            </a:r>
            <a:r>
              <a:rPr lang="tr-TR" sz="2200" b="1" dirty="0"/>
              <a:t>5 (beş) iş günü </a:t>
            </a:r>
            <a:r>
              <a:rPr lang="tr-TR" sz="2200" dirty="0"/>
              <a:t>içinde niteliklerini de belirterek Kurumumuzdan talep etmek ve engelli açığını yükümlülüğün doğduğu andan itibaren </a:t>
            </a:r>
            <a:r>
              <a:rPr lang="tr-TR" sz="2200" b="1" dirty="0"/>
              <a:t>30 (otuz)</a:t>
            </a:r>
            <a:r>
              <a:rPr lang="tr-TR" sz="2200" dirty="0"/>
              <a:t> </a:t>
            </a:r>
            <a:r>
              <a:rPr lang="tr-TR" sz="2200" b="1" dirty="0"/>
              <a:t>gün</a:t>
            </a:r>
            <a:r>
              <a:rPr lang="tr-TR" sz="2200" dirty="0"/>
              <a:t> içinde karşılamak zorundadır.</a:t>
            </a:r>
            <a:r>
              <a:rPr lang="tr-TR" sz="2200" b="1" dirty="0"/>
              <a:t> </a:t>
            </a:r>
            <a:r>
              <a:rPr lang="tr-TR" sz="2200" b="1" dirty="0" smtClean="0"/>
              <a:t/>
            </a:r>
            <a:br>
              <a:rPr lang="tr-TR" sz="2200" b="1" dirty="0" smtClean="0"/>
            </a:br>
            <a:endParaRPr lang="tr-TR" sz="2200" b="1" dirty="0"/>
          </a:p>
          <a:p>
            <a:pPr marL="0" indent="0" algn="just">
              <a:buNone/>
            </a:pPr>
            <a:r>
              <a:rPr lang="tr-TR" sz="2200" dirty="0" smtClean="0"/>
              <a:t> </a:t>
            </a:r>
            <a:r>
              <a:rPr lang="tr-TR" sz="2200" dirty="0"/>
              <a:t>E</a:t>
            </a:r>
            <a:r>
              <a:rPr lang="tr-TR" sz="2200" dirty="0" smtClean="0"/>
              <a:t>ngelli </a:t>
            </a:r>
            <a:r>
              <a:rPr lang="tr-TR" sz="2200" dirty="0"/>
              <a:t>açığının işverenin kendi imkanları ile karşılaması durumunda, işe başlama tarihinden itibaren en geç </a:t>
            </a:r>
            <a:r>
              <a:rPr lang="tr-TR" sz="2200" b="1" dirty="0"/>
              <a:t>15 gün, </a:t>
            </a:r>
            <a:r>
              <a:rPr lang="tr-TR" sz="2200" dirty="0"/>
              <a:t>işten ayrılması durumunda da</a:t>
            </a:r>
            <a:r>
              <a:rPr lang="tr-TR" sz="2200" b="1" dirty="0"/>
              <a:t> 15 gün </a:t>
            </a:r>
            <a:r>
              <a:rPr lang="tr-TR" sz="2200" dirty="0"/>
              <a:t>içinde</a:t>
            </a:r>
            <a:r>
              <a:rPr lang="tr-TR" sz="2200" b="1" dirty="0"/>
              <a:t>  </a:t>
            </a:r>
            <a:r>
              <a:rPr lang="tr-TR" sz="2200" dirty="0"/>
              <a:t>içinde Kurumumuza yazılı olarak bildirilmesi gerekmektedir.</a:t>
            </a:r>
          </a:p>
          <a:p>
            <a:endParaRPr lang="tr-TR" dirty="0"/>
          </a:p>
        </p:txBody>
      </p:sp>
    </p:spTree>
    <p:extLst>
      <p:ext uri="{BB962C8B-B14F-4D97-AF65-F5344CB8AC3E}">
        <p14:creationId xmlns:p14="http://schemas.microsoft.com/office/powerpoint/2010/main" val="395930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Marcador de texto 8"/>
          <p:cNvSpPr>
            <a:spLocks noGrp="1"/>
          </p:cNvSpPr>
          <p:nvPr>
            <p:ph type="body" sz="quarter" idx="15"/>
          </p:nvPr>
        </p:nvSpPr>
        <p:spPr>
          <a:xfrm>
            <a:off x="6487035" y="1455259"/>
            <a:ext cx="2422641" cy="1873000"/>
          </a:xfrm>
          <a:prstGeom prst="rect">
            <a:avLst/>
          </a:prstGeom>
        </p:spPr>
        <p:txBody>
          <a:bodyPr/>
          <a:lstStyle/>
          <a:p>
            <a:pPr algn="r"/>
            <a:r>
              <a:rPr lang="tr-TR" b="1" dirty="0" smtClean="0">
                <a:latin typeface="Oswald Regular" panose="02000503000000000000" pitchFamily="2" charset="-94"/>
              </a:rPr>
              <a:t>s</a:t>
            </a:r>
            <a:endParaRPr lang="tr-TR" b="1" dirty="0">
              <a:latin typeface="Oswald Regular" panose="02000503000000000000" pitchFamily="2" charset="-94"/>
            </a:endParaRPr>
          </a:p>
        </p:txBody>
      </p:sp>
      <p:sp>
        <p:nvSpPr>
          <p:cNvPr id="28" name="11 Rectángulo redondeado"/>
          <p:cNvSpPr>
            <a:spLocks noChangeAspect="1"/>
          </p:cNvSpPr>
          <p:nvPr/>
        </p:nvSpPr>
        <p:spPr>
          <a:xfrm>
            <a:off x="2964658" y="3089841"/>
            <a:ext cx="3407314" cy="2885758"/>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gradFill>
            <a:gsLst>
              <a:gs pos="56000">
                <a:srgbClr val="F8F8F8"/>
              </a:gs>
              <a:gs pos="84000">
                <a:srgbClr val="EDEDED"/>
              </a:gs>
              <a:gs pos="35000">
                <a:schemeClr val="bg1"/>
              </a:gs>
            </a:gsLst>
            <a:lin ang="17400000" scaled="0"/>
          </a:gradFill>
          <a:ln>
            <a:noFill/>
          </a:ln>
          <a:effectLst>
            <a:outerShdw blurRad="368300" dist="38100" dir="8100000" sx="102000" sy="102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5666" tIns="12833" rIns="25666" bIns="12833" rtlCol="0" anchor="ctr"/>
          <a:lstStyle/>
          <a:p>
            <a:pPr algn="ctr"/>
            <a:endParaRPr lang="en-US" sz="600" dirty="0">
              <a:latin typeface="Helvetica" panose="020B0604020202020204" pitchFamily="34" charset="0"/>
              <a:cs typeface="Helvetica" panose="020B0604020202020204" pitchFamily="34" charset="0"/>
            </a:endParaRPr>
          </a:p>
        </p:txBody>
      </p:sp>
      <p:grpSp>
        <p:nvGrpSpPr>
          <p:cNvPr id="55" name="54 Grupo"/>
          <p:cNvGrpSpPr>
            <a:grpSpLocks noChangeAspect="1"/>
          </p:cNvGrpSpPr>
          <p:nvPr/>
        </p:nvGrpSpPr>
        <p:grpSpPr>
          <a:xfrm>
            <a:off x="6006027" y="2992748"/>
            <a:ext cx="492893" cy="506513"/>
            <a:chOff x="9165884" y="1980605"/>
            <a:chExt cx="1908002" cy="1908002"/>
          </a:xfrm>
          <a:effectLst>
            <a:outerShdw blurRad="50800" dist="38100" dir="2700000" algn="tl" rotWithShape="0">
              <a:prstClr val="black">
                <a:alpha val="40000"/>
              </a:prstClr>
            </a:outerShdw>
          </a:effectLst>
        </p:grpSpPr>
        <p:sp>
          <p:nvSpPr>
            <p:cNvPr id="56" name="11 Rectángulo redondeado"/>
            <p:cNvSpPr/>
            <p:nvPr/>
          </p:nvSpPr>
          <p:spPr>
            <a:xfrm rot="19115962">
              <a:off x="9165884" y="1980605"/>
              <a:ext cx="1908002" cy="1908002"/>
            </a:xfrm>
            <a:prstGeom prst="ellipse">
              <a:avLst/>
            </a:prstGeom>
            <a:gradFill flip="none" rotWithShape="1">
              <a:gsLst>
                <a:gs pos="18000">
                  <a:schemeClr val="bg1"/>
                </a:gs>
                <a:gs pos="39000">
                  <a:schemeClr val="bg1">
                    <a:lumMod val="95000"/>
                  </a:schemeClr>
                </a:gs>
              </a:gsLst>
              <a:lin ang="18300000" scaled="0"/>
              <a:tileRect/>
            </a:gradFill>
            <a:ln w="19050">
              <a:noFill/>
            </a:ln>
            <a:effectLst>
              <a:outerShdw blurRad="152400" dist="266700" dir="3300000" sx="97000" sy="97000" algn="tr" rotWithShape="0">
                <a:prstClr val="black">
                  <a:alpha val="28000"/>
                </a:prstClr>
              </a:outerShdw>
            </a:effectLst>
            <a:scene3d>
              <a:camera prst="orthographicFront">
                <a:rot lat="0" lon="0" rev="0"/>
              </a:camera>
              <a:lightRig rig="soft" dir="t"/>
            </a:scene3d>
            <a:sp3d prstMaterial="matte">
              <a:bevelT w="247650" h="95250" prst="divot"/>
              <a:extrusionClr>
                <a:schemeClr val="tx2"/>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57" name="11 Rectángulo redondeado"/>
            <p:cNvSpPr/>
            <p:nvPr/>
          </p:nvSpPr>
          <p:spPr>
            <a:xfrm rot="19168563">
              <a:off x="9309880" y="2124606"/>
              <a:ext cx="1620002" cy="1620002"/>
            </a:xfrm>
            <a:prstGeom prst="ellipse">
              <a:avLst/>
            </a:prstGeom>
            <a:solidFill>
              <a:schemeClr val="accent1"/>
            </a:solidFill>
            <a:ln w="3175" cap="rnd" cmpd="sng">
              <a:noFill/>
              <a:bevel/>
            </a:ln>
            <a:effectLst>
              <a:outerShdw blurRad="50800" dist="38100" dir="8100000" algn="tr" rotWithShape="0">
                <a:prstClr val="black">
                  <a:alpha val="40000"/>
                </a:prstClr>
              </a:outerShdw>
            </a:effectLst>
            <a:scene3d>
              <a:camera prst="orthographicFront">
                <a:rot lat="0" lon="10800000" rev="0"/>
              </a:camera>
              <a:lightRig rig="threePt" dir="t">
                <a:rot lat="0" lon="0" rev="4800000"/>
              </a:lightRig>
            </a:scene3d>
            <a:sp3d prstMaterial="metal">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58" name="11 Rectángulo redondeado"/>
            <p:cNvSpPr/>
            <p:nvPr/>
          </p:nvSpPr>
          <p:spPr>
            <a:xfrm>
              <a:off x="9417877" y="2232606"/>
              <a:ext cx="1404000" cy="1404000"/>
            </a:xfrm>
            <a:prstGeom prst="ellipse">
              <a:avLst/>
            </a:prstGeom>
            <a:solidFill>
              <a:srgbClr val="E7E7E7"/>
            </a:solidFill>
            <a:ln w="19050">
              <a:noFill/>
            </a:ln>
            <a:effectLst>
              <a:outerShdw blurRad="50800" dist="38100" dir="2700000" sx="101000" sy="101000" algn="tl" rotWithShape="0">
                <a:prstClr val="black">
                  <a:alpha val="42000"/>
                </a:prstClr>
              </a:outerShdw>
            </a:effectLst>
            <a:scene3d>
              <a:camera prst="orthographicFront"/>
              <a:lightRig rig="soft" dir="t"/>
            </a:scene3d>
            <a:sp3d>
              <a:bevelT w="25400" h="38100" prst="coolSlant"/>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b="1" dirty="0">
                <a:solidFill>
                  <a:schemeClr val="accent1"/>
                </a:solidFill>
                <a:latin typeface="Oswald" panose="020B0604020202020204" charset="0"/>
                <a:cs typeface="Helvetica" panose="020B0604020202020204" pitchFamily="34" charset="0"/>
              </a:endParaRPr>
            </a:p>
          </p:txBody>
        </p:sp>
      </p:grpSp>
      <p:sp>
        <p:nvSpPr>
          <p:cNvPr id="67" name="66 Rectángulo"/>
          <p:cNvSpPr>
            <a:spLocks noChangeAspect="1"/>
          </p:cNvSpPr>
          <p:nvPr/>
        </p:nvSpPr>
        <p:spPr>
          <a:xfrm>
            <a:off x="6546723" y="3080356"/>
            <a:ext cx="1974209" cy="934300"/>
          </a:xfrm>
          <a:prstGeom prst="rect">
            <a:avLst/>
          </a:prstGeom>
        </p:spPr>
        <p:txBody>
          <a:bodyPr wrap="square" lIns="67980" tIns="34007" rIns="67980" bIns="34007">
            <a:spAutoFit/>
          </a:bodyPr>
          <a:lstStyle/>
          <a:p>
            <a:pPr>
              <a:lnSpc>
                <a:spcPct val="125000"/>
              </a:lnSpc>
            </a:pPr>
            <a:r>
              <a:rPr lang="tr-TR" sz="1500" b="1" dirty="0">
                <a:latin typeface="Oswald" panose="020B0604020202020204" charset="-94"/>
                <a:cs typeface="Helvetica" panose="020B0604020202020204" pitchFamily="34" charset="0"/>
              </a:rPr>
              <a:t>En az %40 oranında engelli sağlık raporu olmak</a:t>
            </a:r>
            <a:endParaRPr lang="en-US" sz="1500" b="1" dirty="0">
              <a:latin typeface="Oswald" panose="020B0604020202020204" charset="-94"/>
              <a:cs typeface="Helvetica" panose="020B0604020202020204" pitchFamily="34" charset="0"/>
            </a:endParaRPr>
          </a:p>
        </p:txBody>
      </p:sp>
      <p:sp>
        <p:nvSpPr>
          <p:cNvPr id="69" name="68 Rectángulo"/>
          <p:cNvSpPr>
            <a:spLocks noChangeAspect="1"/>
          </p:cNvSpPr>
          <p:nvPr/>
        </p:nvSpPr>
        <p:spPr>
          <a:xfrm>
            <a:off x="6772876" y="4317771"/>
            <a:ext cx="1735324" cy="2088462"/>
          </a:xfrm>
          <a:prstGeom prst="rect">
            <a:avLst/>
          </a:prstGeom>
        </p:spPr>
        <p:txBody>
          <a:bodyPr wrap="square" lIns="67980" tIns="34007" rIns="67980" bIns="34007">
            <a:spAutoFit/>
          </a:bodyPr>
          <a:lstStyle/>
          <a:p>
            <a:pPr>
              <a:lnSpc>
                <a:spcPct val="125000"/>
              </a:lnSpc>
            </a:pPr>
            <a:r>
              <a:rPr lang="tr-TR" sz="1500" b="1" dirty="0">
                <a:latin typeface="Oswald" panose="020B0604020202020204" charset="-94"/>
                <a:cs typeface="Helvetica" panose="020B0604020202020204" pitchFamily="34" charset="0"/>
              </a:rPr>
              <a:t>Engelli sağlık raporunda çalışamaz ifadesi geçen raporlar geçerli </a:t>
            </a:r>
            <a:r>
              <a:rPr lang="tr-TR" sz="1500" b="1" dirty="0" smtClean="0">
                <a:latin typeface="Oswald" panose="020B0604020202020204" charset="-94"/>
                <a:cs typeface="Helvetica" panose="020B0604020202020204" pitchFamily="34" charset="0"/>
              </a:rPr>
              <a:t>değildir</a:t>
            </a:r>
            <a:r>
              <a:rPr lang="tr-TR" sz="1500" b="1" dirty="0">
                <a:latin typeface="Oswald" panose="020B0604020202020204" charset="-94"/>
                <a:cs typeface="Helvetica" panose="020B0604020202020204" pitchFamily="34" charset="0"/>
              </a:rPr>
              <a:t> </a:t>
            </a:r>
            <a:r>
              <a:rPr lang="tr-TR" sz="1500" b="1" dirty="0" smtClean="0">
                <a:latin typeface="Oswald" panose="020B0604020202020204" charset="-94"/>
                <a:cs typeface="Helvetica" panose="020B0604020202020204" pitchFamily="34" charset="0"/>
              </a:rPr>
              <a:t>, engelli olarak kayıt yapılmaz.</a:t>
            </a:r>
            <a:endParaRPr lang="en-US" sz="1500" b="1" dirty="0">
              <a:latin typeface="Oswald" panose="020B0604020202020204" charset="-94"/>
              <a:cs typeface="Helvetica" panose="020B0604020202020204" pitchFamily="34" charset="0"/>
            </a:endParaRPr>
          </a:p>
        </p:txBody>
      </p:sp>
      <p:sp>
        <p:nvSpPr>
          <p:cNvPr id="75" name="74 Rectángulo"/>
          <p:cNvSpPr>
            <a:spLocks noChangeAspect="1"/>
          </p:cNvSpPr>
          <p:nvPr/>
        </p:nvSpPr>
        <p:spPr>
          <a:xfrm>
            <a:off x="762133" y="4392020"/>
            <a:ext cx="1746272" cy="645759"/>
          </a:xfrm>
          <a:prstGeom prst="rect">
            <a:avLst/>
          </a:prstGeom>
        </p:spPr>
        <p:txBody>
          <a:bodyPr wrap="square" lIns="67980" tIns="34007" rIns="67980" bIns="34007">
            <a:spAutoFit/>
          </a:bodyPr>
          <a:lstStyle/>
          <a:p>
            <a:pPr algn="r">
              <a:lnSpc>
                <a:spcPct val="125000"/>
              </a:lnSpc>
            </a:pPr>
            <a:r>
              <a:rPr lang="tr-TR" sz="1500" b="1" dirty="0">
                <a:latin typeface="Oswald" panose="020B0604020202020204" charset="-94"/>
                <a:cs typeface="Helvetica" panose="020B0604020202020204" pitchFamily="34" charset="0"/>
              </a:rPr>
              <a:t>TC vatandaşı olmak</a:t>
            </a:r>
            <a:endParaRPr lang="en-US" sz="1500" b="1" dirty="0">
              <a:latin typeface="Oswald" panose="020B0604020202020204" charset="-94"/>
              <a:cs typeface="Helvetica" panose="020B0604020202020204" pitchFamily="34" charset="0"/>
            </a:endParaRPr>
          </a:p>
        </p:txBody>
      </p:sp>
      <p:sp>
        <p:nvSpPr>
          <p:cNvPr id="77" name="76 Rectángulo"/>
          <p:cNvSpPr>
            <a:spLocks noChangeAspect="1"/>
          </p:cNvSpPr>
          <p:nvPr/>
        </p:nvSpPr>
        <p:spPr>
          <a:xfrm>
            <a:off x="287954" y="3021501"/>
            <a:ext cx="2507149" cy="645759"/>
          </a:xfrm>
          <a:prstGeom prst="rect">
            <a:avLst/>
          </a:prstGeom>
        </p:spPr>
        <p:txBody>
          <a:bodyPr wrap="square" lIns="67980" tIns="34007" rIns="67980" bIns="34007">
            <a:spAutoFit/>
          </a:bodyPr>
          <a:lstStyle/>
          <a:p>
            <a:pPr algn="r">
              <a:lnSpc>
                <a:spcPct val="125000"/>
              </a:lnSpc>
            </a:pPr>
            <a:r>
              <a:rPr lang="tr-TR" sz="1500" b="1" dirty="0">
                <a:latin typeface="Oswald" panose="020B0604020202020204" charset="-94"/>
                <a:cs typeface="Helvetica" panose="020B0604020202020204" pitchFamily="34" charset="0"/>
              </a:rPr>
              <a:t>14  Yaşını doldurmuş olmak</a:t>
            </a:r>
            <a:endParaRPr lang="en-US" sz="1500" b="1" dirty="0">
              <a:latin typeface="Oswald" panose="020B0604020202020204" charset="-94"/>
              <a:cs typeface="Helvetica" panose="020B0604020202020204" pitchFamily="34" charset="0"/>
            </a:endParaRPr>
          </a:p>
        </p:txBody>
      </p:sp>
      <p:grpSp>
        <p:nvGrpSpPr>
          <p:cNvPr id="85" name="84 Grupo"/>
          <p:cNvGrpSpPr>
            <a:grpSpLocks noChangeAspect="1"/>
          </p:cNvGrpSpPr>
          <p:nvPr/>
        </p:nvGrpSpPr>
        <p:grpSpPr>
          <a:xfrm>
            <a:off x="6267290" y="4279463"/>
            <a:ext cx="492893" cy="506513"/>
            <a:chOff x="9165884" y="1980605"/>
            <a:chExt cx="1908002" cy="1908002"/>
          </a:xfrm>
          <a:effectLst>
            <a:outerShdw blurRad="50800" dist="38100" dir="2700000" algn="tl" rotWithShape="0">
              <a:prstClr val="black">
                <a:alpha val="40000"/>
              </a:prstClr>
            </a:outerShdw>
          </a:effectLst>
        </p:grpSpPr>
        <p:sp>
          <p:nvSpPr>
            <p:cNvPr id="86" name="11 Rectángulo redondeado"/>
            <p:cNvSpPr/>
            <p:nvPr/>
          </p:nvSpPr>
          <p:spPr>
            <a:xfrm rot="19115962">
              <a:off x="9165884" y="1980605"/>
              <a:ext cx="1908002" cy="1908002"/>
            </a:xfrm>
            <a:prstGeom prst="ellipse">
              <a:avLst/>
            </a:prstGeom>
            <a:gradFill flip="none" rotWithShape="1">
              <a:gsLst>
                <a:gs pos="18000">
                  <a:schemeClr val="bg1"/>
                </a:gs>
                <a:gs pos="39000">
                  <a:schemeClr val="bg1">
                    <a:lumMod val="95000"/>
                  </a:schemeClr>
                </a:gs>
              </a:gsLst>
              <a:lin ang="18300000" scaled="0"/>
              <a:tileRect/>
            </a:gradFill>
            <a:ln w="19050">
              <a:noFill/>
            </a:ln>
            <a:effectLst>
              <a:outerShdw blurRad="152400" dist="266700" dir="3300000" sx="97000" sy="97000" algn="tr" rotWithShape="0">
                <a:prstClr val="black">
                  <a:alpha val="28000"/>
                </a:prstClr>
              </a:outerShdw>
            </a:effectLst>
            <a:scene3d>
              <a:camera prst="orthographicFront">
                <a:rot lat="0" lon="0" rev="0"/>
              </a:camera>
              <a:lightRig rig="soft" dir="t"/>
            </a:scene3d>
            <a:sp3d prstMaterial="matte">
              <a:bevelT w="247650" h="95250" prst="divot"/>
              <a:extrusionClr>
                <a:schemeClr val="tx2"/>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87" name="11 Rectángulo redondeado"/>
            <p:cNvSpPr/>
            <p:nvPr/>
          </p:nvSpPr>
          <p:spPr>
            <a:xfrm rot="19168563">
              <a:off x="9309880" y="2124606"/>
              <a:ext cx="1620002" cy="1620002"/>
            </a:xfrm>
            <a:prstGeom prst="ellipse">
              <a:avLst/>
            </a:prstGeom>
            <a:solidFill>
              <a:schemeClr val="accent2"/>
            </a:solidFill>
            <a:ln w="3175" cap="rnd" cmpd="sng">
              <a:noFill/>
              <a:bevel/>
            </a:ln>
            <a:effectLst>
              <a:outerShdw blurRad="50800" dist="38100" dir="8100000" algn="tr" rotWithShape="0">
                <a:prstClr val="black">
                  <a:alpha val="40000"/>
                </a:prstClr>
              </a:outerShdw>
            </a:effectLst>
            <a:scene3d>
              <a:camera prst="orthographicFront">
                <a:rot lat="0" lon="10800000" rev="0"/>
              </a:camera>
              <a:lightRig rig="threePt" dir="t">
                <a:rot lat="0" lon="0" rev="4800000"/>
              </a:lightRig>
            </a:scene3d>
            <a:sp3d prstMaterial="metal">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88" name="11 Rectángulo redondeado"/>
            <p:cNvSpPr/>
            <p:nvPr/>
          </p:nvSpPr>
          <p:spPr>
            <a:xfrm>
              <a:off x="9417877" y="2232606"/>
              <a:ext cx="1404000" cy="1404000"/>
            </a:xfrm>
            <a:prstGeom prst="ellipse">
              <a:avLst/>
            </a:prstGeom>
            <a:solidFill>
              <a:srgbClr val="E7E7E7"/>
            </a:solidFill>
            <a:ln w="19050">
              <a:noFill/>
            </a:ln>
            <a:effectLst>
              <a:outerShdw blurRad="50800" dist="38100" dir="2700000" sx="101000" sy="101000" algn="tl" rotWithShape="0">
                <a:prstClr val="black">
                  <a:alpha val="42000"/>
                </a:prstClr>
              </a:outerShdw>
            </a:effectLst>
            <a:scene3d>
              <a:camera prst="orthographicFront"/>
              <a:lightRig rig="soft" dir="t"/>
            </a:scene3d>
            <a:sp3d>
              <a:bevelT w="25400" h="38100" prst="coolSlant"/>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b="1" dirty="0">
                <a:solidFill>
                  <a:schemeClr val="accent2"/>
                </a:solidFill>
                <a:latin typeface="Oswald" panose="020B0604020202020204" charset="0"/>
                <a:cs typeface="Helvetica" panose="020B0604020202020204" pitchFamily="34" charset="0"/>
              </a:endParaRPr>
            </a:p>
          </p:txBody>
        </p:sp>
      </p:grpSp>
      <p:grpSp>
        <p:nvGrpSpPr>
          <p:cNvPr id="97" name="96 Grupo"/>
          <p:cNvGrpSpPr>
            <a:grpSpLocks noChangeAspect="1"/>
          </p:cNvGrpSpPr>
          <p:nvPr/>
        </p:nvGrpSpPr>
        <p:grpSpPr>
          <a:xfrm>
            <a:off x="2568824" y="4303117"/>
            <a:ext cx="492893" cy="506513"/>
            <a:chOff x="9165884" y="1980605"/>
            <a:chExt cx="1908002" cy="1908002"/>
          </a:xfrm>
          <a:effectLst>
            <a:outerShdw blurRad="50800" dist="38100" dir="2700000" algn="tl" rotWithShape="0">
              <a:prstClr val="black">
                <a:alpha val="40000"/>
              </a:prstClr>
            </a:outerShdw>
          </a:effectLst>
        </p:grpSpPr>
        <p:sp>
          <p:nvSpPr>
            <p:cNvPr id="98" name="11 Rectángulo redondeado"/>
            <p:cNvSpPr/>
            <p:nvPr/>
          </p:nvSpPr>
          <p:spPr>
            <a:xfrm rot="19115962">
              <a:off x="9165884" y="1980605"/>
              <a:ext cx="1908002" cy="1908002"/>
            </a:xfrm>
            <a:prstGeom prst="ellipse">
              <a:avLst/>
            </a:prstGeom>
            <a:gradFill flip="none" rotWithShape="1">
              <a:gsLst>
                <a:gs pos="18000">
                  <a:schemeClr val="bg1"/>
                </a:gs>
                <a:gs pos="39000">
                  <a:schemeClr val="bg1">
                    <a:lumMod val="95000"/>
                  </a:schemeClr>
                </a:gs>
              </a:gsLst>
              <a:lin ang="18300000" scaled="0"/>
              <a:tileRect/>
            </a:gradFill>
            <a:ln w="19050">
              <a:noFill/>
            </a:ln>
            <a:effectLst>
              <a:outerShdw blurRad="152400" dist="266700" dir="3300000" sx="97000" sy="97000" algn="tr" rotWithShape="0">
                <a:prstClr val="black">
                  <a:alpha val="28000"/>
                </a:prstClr>
              </a:outerShdw>
            </a:effectLst>
            <a:scene3d>
              <a:camera prst="orthographicFront">
                <a:rot lat="0" lon="0" rev="0"/>
              </a:camera>
              <a:lightRig rig="soft" dir="t"/>
            </a:scene3d>
            <a:sp3d prstMaterial="matte">
              <a:bevelT w="247650" h="95250" prst="divot"/>
              <a:extrusionClr>
                <a:schemeClr val="tx2"/>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99" name="11 Rectángulo redondeado"/>
            <p:cNvSpPr/>
            <p:nvPr/>
          </p:nvSpPr>
          <p:spPr>
            <a:xfrm rot="19168563">
              <a:off x="9309880" y="2124606"/>
              <a:ext cx="1620002" cy="1620002"/>
            </a:xfrm>
            <a:prstGeom prst="ellipse">
              <a:avLst/>
            </a:prstGeom>
            <a:solidFill>
              <a:schemeClr val="accent5"/>
            </a:solidFill>
            <a:ln w="3175" cap="rnd" cmpd="sng">
              <a:noFill/>
              <a:bevel/>
            </a:ln>
            <a:effectLst>
              <a:outerShdw blurRad="50800" dist="38100" dir="8100000" algn="tr" rotWithShape="0">
                <a:prstClr val="black">
                  <a:alpha val="40000"/>
                </a:prstClr>
              </a:outerShdw>
            </a:effectLst>
            <a:scene3d>
              <a:camera prst="orthographicFront">
                <a:rot lat="0" lon="10800000" rev="0"/>
              </a:camera>
              <a:lightRig rig="threePt" dir="t">
                <a:rot lat="0" lon="0" rev="4800000"/>
              </a:lightRig>
            </a:scene3d>
            <a:sp3d prstMaterial="metal">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100" name="11 Rectángulo redondeado"/>
            <p:cNvSpPr/>
            <p:nvPr/>
          </p:nvSpPr>
          <p:spPr>
            <a:xfrm>
              <a:off x="9417877" y="2232606"/>
              <a:ext cx="1404000" cy="1404000"/>
            </a:xfrm>
            <a:prstGeom prst="ellipse">
              <a:avLst/>
            </a:prstGeom>
            <a:solidFill>
              <a:srgbClr val="E7E7E7"/>
            </a:solidFill>
            <a:ln w="19050">
              <a:noFill/>
            </a:ln>
            <a:effectLst>
              <a:outerShdw blurRad="50800" dist="38100" dir="2700000" sx="101000" sy="101000" algn="tl" rotWithShape="0">
                <a:prstClr val="black">
                  <a:alpha val="42000"/>
                </a:prstClr>
              </a:outerShdw>
            </a:effectLst>
            <a:scene3d>
              <a:camera prst="orthographicFront"/>
              <a:lightRig rig="soft" dir="t"/>
            </a:scene3d>
            <a:sp3d>
              <a:bevelT w="25400" h="38100" prst="coolSlant"/>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b="1" dirty="0">
                <a:solidFill>
                  <a:schemeClr val="accent5"/>
                </a:solidFill>
                <a:latin typeface="Oswald" panose="020B0604020202020204" charset="0"/>
                <a:cs typeface="Helvetica" panose="020B0604020202020204" pitchFamily="34" charset="0"/>
              </a:endParaRPr>
            </a:p>
          </p:txBody>
        </p:sp>
      </p:grpSp>
      <p:grpSp>
        <p:nvGrpSpPr>
          <p:cNvPr id="101" name="100 Grupo"/>
          <p:cNvGrpSpPr>
            <a:grpSpLocks noChangeAspect="1"/>
          </p:cNvGrpSpPr>
          <p:nvPr/>
        </p:nvGrpSpPr>
        <p:grpSpPr>
          <a:xfrm>
            <a:off x="2826536" y="2992748"/>
            <a:ext cx="492893" cy="506513"/>
            <a:chOff x="9165884" y="1980605"/>
            <a:chExt cx="1908002" cy="1908002"/>
          </a:xfrm>
          <a:effectLst>
            <a:outerShdw blurRad="50800" dist="38100" dir="2700000" algn="tl" rotWithShape="0">
              <a:prstClr val="black">
                <a:alpha val="40000"/>
              </a:prstClr>
            </a:outerShdw>
          </a:effectLst>
        </p:grpSpPr>
        <p:sp>
          <p:nvSpPr>
            <p:cNvPr id="102" name="11 Rectángulo redondeado"/>
            <p:cNvSpPr/>
            <p:nvPr/>
          </p:nvSpPr>
          <p:spPr>
            <a:xfrm rot="19115962">
              <a:off x="9165884" y="1980605"/>
              <a:ext cx="1908002" cy="1908002"/>
            </a:xfrm>
            <a:prstGeom prst="ellipse">
              <a:avLst/>
            </a:prstGeom>
            <a:gradFill flip="none" rotWithShape="1">
              <a:gsLst>
                <a:gs pos="18000">
                  <a:schemeClr val="bg1"/>
                </a:gs>
                <a:gs pos="39000">
                  <a:schemeClr val="bg1">
                    <a:lumMod val="95000"/>
                  </a:schemeClr>
                </a:gs>
              </a:gsLst>
              <a:lin ang="18300000" scaled="0"/>
              <a:tileRect/>
            </a:gradFill>
            <a:ln w="19050">
              <a:noFill/>
            </a:ln>
            <a:effectLst>
              <a:outerShdw blurRad="152400" dist="266700" dir="3300000" sx="97000" sy="97000" algn="tr" rotWithShape="0">
                <a:prstClr val="black">
                  <a:alpha val="28000"/>
                </a:prstClr>
              </a:outerShdw>
            </a:effectLst>
            <a:scene3d>
              <a:camera prst="orthographicFront">
                <a:rot lat="0" lon="0" rev="0"/>
              </a:camera>
              <a:lightRig rig="soft" dir="t"/>
            </a:scene3d>
            <a:sp3d prstMaterial="matte">
              <a:bevelT w="247650" h="95250" prst="divot"/>
              <a:extrusionClr>
                <a:schemeClr val="tx2"/>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103" name="11 Rectángulo redondeado"/>
            <p:cNvSpPr/>
            <p:nvPr/>
          </p:nvSpPr>
          <p:spPr>
            <a:xfrm rot="19168563">
              <a:off x="9309880" y="2124606"/>
              <a:ext cx="1620002" cy="1620002"/>
            </a:xfrm>
            <a:prstGeom prst="ellipse">
              <a:avLst/>
            </a:prstGeom>
            <a:solidFill>
              <a:schemeClr val="accent2"/>
            </a:solidFill>
            <a:ln w="3175" cap="rnd" cmpd="sng">
              <a:noFill/>
              <a:bevel/>
            </a:ln>
            <a:effectLst>
              <a:outerShdw blurRad="50800" dist="38100" dir="8100000" algn="tr" rotWithShape="0">
                <a:prstClr val="black">
                  <a:alpha val="40000"/>
                </a:prstClr>
              </a:outerShdw>
            </a:effectLst>
            <a:scene3d>
              <a:camera prst="orthographicFront">
                <a:rot lat="0" lon="10800000" rev="0"/>
              </a:camera>
              <a:lightRig rig="threePt" dir="t">
                <a:rot lat="0" lon="0" rev="4800000"/>
              </a:lightRig>
            </a:scene3d>
            <a:sp3d prstMaterial="metal">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104" name="11 Rectángulo redondeado"/>
            <p:cNvSpPr/>
            <p:nvPr/>
          </p:nvSpPr>
          <p:spPr>
            <a:xfrm>
              <a:off x="9417877" y="2232606"/>
              <a:ext cx="1404000" cy="1404000"/>
            </a:xfrm>
            <a:prstGeom prst="ellipse">
              <a:avLst/>
            </a:prstGeom>
            <a:solidFill>
              <a:srgbClr val="E7E7E7"/>
            </a:solidFill>
            <a:ln w="19050">
              <a:noFill/>
            </a:ln>
            <a:effectLst>
              <a:outerShdw blurRad="50800" dist="38100" dir="2700000" sx="101000" sy="101000" algn="tl" rotWithShape="0">
                <a:prstClr val="black">
                  <a:alpha val="42000"/>
                </a:prstClr>
              </a:outerShdw>
            </a:effectLst>
            <a:scene3d>
              <a:camera prst="orthographicFront"/>
              <a:lightRig rig="soft" dir="t"/>
            </a:scene3d>
            <a:sp3d>
              <a:bevelT w="25400" h="38100" prst="coolSlant"/>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b="1" dirty="0">
                <a:solidFill>
                  <a:schemeClr val="accent2"/>
                </a:solidFill>
                <a:latin typeface="Oswald" panose="020B0604020202020204" charset="0"/>
                <a:cs typeface="Helvetica" panose="020B0604020202020204" pitchFamily="34" charset="0"/>
              </a:endParaRPr>
            </a:p>
          </p:txBody>
        </p:sp>
      </p:grpSp>
      <p:sp>
        <p:nvSpPr>
          <p:cNvPr id="107" name="106 Forma libre"/>
          <p:cNvSpPr>
            <a:spLocks noChangeAspect="1"/>
          </p:cNvSpPr>
          <p:nvPr/>
        </p:nvSpPr>
        <p:spPr bwMode="auto">
          <a:xfrm flipH="1">
            <a:off x="5129230" y="3242662"/>
            <a:ext cx="879429" cy="581339"/>
          </a:xfrm>
          <a:custGeom>
            <a:avLst/>
            <a:gdLst>
              <a:gd name="connsiteX0" fmla="*/ 0 w 1073150"/>
              <a:gd name="connsiteY0" fmla="*/ 23068 h 994618"/>
              <a:gd name="connsiteX1" fmla="*/ 0 w 1073150"/>
              <a:gd name="connsiteY1" fmla="*/ 23068 h 994618"/>
              <a:gd name="connsiteX2" fmla="*/ 527050 w 1073150"/>
              <a:gd name="connsiteY2" fmla="*/ 10368 h 994618"/>
              <a:gd name="connsiteX3" fmla="*/ 527050 w 1073150"/>
              <a:gd name="connsiteY3" fmla="*/ 359618 h 994618"/>
              <a:gd name="connsiteX4" fmla="*/ 1073150 w 1073150"/>
              <a:gd name="connsiteY4" fmla="*/ 359618 h 994618"/>
              <a:gd name="connsiteX5" fmla="*/ 1073150 w 1073150"/>
              <a:gd name="connsiteY5" fmla="*/ 994618 h 994618"/>
              <a:gd name="connsiteX6" fmla="*/ 1060450 w 1073150"/>
              <a:gd name="connsiteY6" fmla="*/ 994618 h 994618"/>
              <a:gd name="connsiteX0" fmla="*/ 0 w 1073150"/>
              <a:gd name="connsiteY0" fmla="*/ 12700 h 984250"/>
              <a:gd name="connsiteX1" fmla="*/ 527050 w 1073150"/>
              <a:gd name="connsiteY1" fmla="*/ 0 h 984250"/>
              <a:gd name="connsiteX2" fmla="*/ 527050 w 1073150"/>
              <a:gd name="connsiteY2" fmla="*/ 349250 h 984250"/>
              <a:gd name="connsiteX3" fmla="*/ 1073150 w 1073150"/>
              <a:gd name="connsiteY3" fmla="*/ 349250 h 984250"/>
              <a:gd name="connsiteX4" fmla="*/ 1073150 w 1073150"/>
              <a:gd name="connsiteY4" fmla="*/ 984250 h 984250"/>
              <a:gd name="connsiteX5" fmla="*/ 1060450 w 1073150"/>
              <a:gd name="connsiteY5" fmla="*/ 984250 h 984250"/>
              <a:gd name="connsiteX0" fmla="*/ 0 w 546100"/>
              <a:gd name="connsiteY0" fmla="*/ 0 h 984250"/>
              <a:gd name="connsiteX1" fmla="*/ 0 w 546100"/>
              <a:gd name="connsiteY1" fmla="*/ 349250 h 984250"/>
              <a:gd name="connsiteX2" fmla="*/ 546100 w 546100"/>
              <a:gd name="connsiteY2" fmla="*/ 349250 h 984250"/>
              <a:gd name="connsiteX3" fmla="*/ 546100 w 546100"/>
              <a:gd name="connsiteY3" fmla="*/ 984250 h 984250"/>
              <a:gd name="connsiteX4" fmla="*/ 533400 w 546100"/>
              <a:gd name="connsiteY4" fmla="*/ 984250 h 984250"/>
              <a:gd name="connsiteX0" fmla="*/ 0 w 546100"/>
              <a:gd name="connsiteY0" fmla="*/ 0 h 635000"/>
              <a:gd name="connsiteX1" fmla="*/ 546100 w 546100"/>
              <a:gd name="connsiteY1" fmla="*/ 0 h 635000"/>
              <a:gd name="connsiteX2" fmla="*/ 546100 w 546100"/>
              <a:gd name="connsiteY2" fmla="*/ 635000 h 635000"/>
              <a:gd name="connsiteX3" fmla="*/ 533400 w 546100"/>
              <a:gd name="connsiteY3" fmla="*/ 635000 h 635000"/>
              <a:gd name="connsiteX0" fmla="*/ 0 w 546100"/>
              <a:gd name="connsiteY0" fmla="*/ 0 h 685007"/>
              <a:gd name="connsiteX1" fmla="*/ 546100 w 546100"/>
              <a:gd name="connsiteY1" fmla="*/ 0 h 685007"/>
              <a:gd name="connsiteX2" fmla="*/ 546100 w 546100"/>
              <a:gd name="connsiteY2" fmla="*/ 635000 h 685007"/>
              <a:gd name="connsiteX3" fmla="*/ 288131 w 546100"/>
              <a:gd name="connsiteY3" fmla="*/ 685007 h 685007"/>
              <a:gd name="connsiteX0" fmla="*/ 0 w 546100"/>
              <a:gd name="connsiteY0" fmla="*/ 0 h 635000"/>
              <a:gd name="connsiteX1" fmla="*/ 546100 w 546100"/>
              <a:gd name="connsiteY1" fmla="*/ 0 h 635000"/>
              <a:gd name="connsiteX2" fmla="*/ 546100 w 546100"/>
              <a:gd name="connsiteY2" fmla="*/ 635000 h 635000"/>
              <a:gd name="connsiteX0" fmla="*/ 0 w 946867"/>
              <a:gd name="connsiteY0" fmla="*/ 0 h 488924"/>
              <a:gd name="connsiteX1" fmla="*/ 546100 w 946867"/>
              <a:gd name="connsiteY1" fmla="*/ 0 h 488924"/>
              <a:gd name="connsiteX2" fmla="*/ 946867 w 946867"/>
              <a:gd name="connsiteY2" fmla="*/ 488924 h 488924"/>
              <a:gd name="connsiteX0" fmla="*/ 0 w 946867"/>
              <a:gd name="connsiteY0" fmla="*/ 0 h 488924"/>
              <a:gd name="connsiteX1" fmla="*/ 546100 w 946867"/>
              <a:gd name="connsiteY1" fmla="*/ 0 h 488924"/>
              <a:gd name="connsiteX2" fmla="*/ 946867 w 946867"/>
              <a:gd name="connsiteY2" fmla="*/ 488924 h 488924"/>
            </a:gdLst>
            <a:ahLst/>
            <a:cxnLst>
              <a:cxn ang="0">
                <a:pos x="connsiteX0" y="connsiteY0"/>
              </a:cxn>
              <a:cxn ang="0">
                <a:pos x="connsiteX1" y="connsiteY1"/>
              </a:cxn>
              <a:cxn ang="0">
                <a:pos x="connsiteX2" y="connsiteY2"/>
              </a:cxn>
            </a:cxnLst>
            <a:rect l="l" t="t" r="r" b="b"/>
            <a:pathLst>
              <a:path w="946867" h="488924">
                <a:moveTo>
                  <a:pt x="0" y="0"/>
                </a:moveTo>
                <a:lnTo>
                  <a:pt x="546100" y="0"/>
                </a:lnTo>
                <a:lnTo>
                  <a:pt x="946867" y="488924"/>
                </a:lnTo>
              </a:path>
            </a:pathLst>
          </a:custGeom>
          <a:noFill/>
          <a:ln w="38100">
            <a:solidFill>
              <a:schemeClr val="tx1">
                <a:lumMod val="65000"/>
                <a:lumOff val="35000"/>
              </a:schemeClr>
            </a:solidFill>
          </a:ln>
          <a:extLst/>
        </p:spPr>
        <p:txBody>
          <a:bodyPr lIns="34011" tIns="16988" rIns="34011" bIns="16988" rtlCol="0" anchor="ctr"/>
          <a:lstStyle/>
          <a:p>
            <a:pPr algn="ctr"/>
            <a:endParaRPr lang="es-SV" sz="675"/>
          </a:p>
        </p:txBody>
      </p:sp>
      <p:sp>
        <p:nvSpPr>
          <p:cNvPr id="110" name="109 Forma libre"/>
          <p:cNvSpPr>
            <a:spLocks noChangeAspect="1"/>
          </p:cNvSpPr>
          <p:nvPr/>
        </p:nvSpPr>
        <p:spPr bwMode="auto">
          <a:xfrm>
            <a:off x="3331701" y="3241479"/>
            <a:ext cx="879429" cy="581339"/>
          </a:xfrm>
          <a:custGeom>
            <a:avLst/>
            <a:gdLst>
              <a:gd name="connsiteX0" fmla="*/ 0 w 1073150"/>
              <a:gd name="connsiteY0" fmla="*/ 23068 h 994618"/>
              <a:gd name="connsiteX1" fmla="*/ 0 w 1073150"/>
              <a:gd name="connsiteY1" fmla="*/ 23068 h 994618"/>
              <a:gd name="connsiteX2" fmla="*/ 527050 w 1073150"/>
              <a:gd name="connsiteY2" fmla="*/ 10368 h 994618"/>
              <a:gd name="connsiteX3" fmla="*/ 527050 w 1073150"/>
              <a:gd name="connsiteY3" fmla="*/ 359618 h 994618"/>
              <a:gd name="connsiteX4" fmla="*/ 1073150 w 1073150"/>
              <a:gd name="connsiteY4" fmla="*/ 359618 h 994618"/>
              <a:gd name="connsiteX5" fmla="*/ 1073150 w 1073150"/>
              <a:gd name="connsiteY5" fmla="*/ 994618 h 994618"/>
              <a:gd name="connsiteX6" fmla="*/ 1060450 w 1073150"/>
              <a:gd name="connsiteY6" fmla="*/ 994618 h 994618"/>
              <a:gd name="connsiteX0" fmla="*/ 0 w 1073150"/>
              <a:gd name="connsiteY0" fmla="*/ 12700 h 984250"/>
              <a:gd name="connsiteX1" fmla="*/ 527050 w 1073150"/>
              <a:gd name="connsiteY1" fmla="*/ 0 h 984250"/>
              <a:gd name="connsiteX2" fmla="*/ 527050 w 1073150"/>
              <a:gd name="connsiteY2" fmla="*/ 349250 h 984250"/>
              <a:gd name="connsiteX3" fmla="*/ 1073150 w 1073150"/>
              <a:gd name="connsiteY3" fmla="*/ 349250 h 984250"/>
              <a:gd name="connsiteX4" fmla="*/ 1073150 w 1073150"/>
              <a:gd name="connsiteY4" fmla="*/ 984250 h 984250"/>
              <a:gd name="connsiteX5" fmla="*/ 1060450 w 1073150"/>
              <a:gd name="connsiteY5" fmla="*/ 984250 h 984250"/>
              <a:gd name="connsiteX0" fmla="*/ 0 w 546100"/>
              <a:gd name="connsiteY0" fmla="*/ 0 h 984250"/>
              <a:gd name="connsiteX1" fmla="*/ 0 w 546100"/>
              <a:gd name="connsiteY1" fmla="*/ 349250 h 984250"/>
              <a:gd name="connsiteX2" fmla="*/ 546100 w 546100"/>
              <a:gd name="connsiteY2" fmla="*/ 349250 h 984250"/>
              <a:gd name="connsiteX3" fmla="*/ 546100 w 546100"/>
              <a:gd name="connsiteY3" fmla="*/ 984250 h 984250"/>
              <a:gd name="connsiteX4" fmla="*/ 533400 w 546100"/>
              <a:gd name="connsiteY4" fmla="*/ 984250 h 984250"/>
              <a:gd name="connsiteX0" fmla="*/ 0 w 546100"/>
              <a:gd name="connsiteY0" fmla="*/ 0 h 635000"/>
              <a:gd name="connsiteX1" fmla="*/ 546100 w 546100"/>
              <a:gd name="connsiteY1" fmla="*/ 0 h 635000"/>
              <a:gd name="connsiteX2" fmla="*/ 546100 w 546100"/>
              <a:gd name="connsiteY2" fmla="*/ 635000 h 635000"/>
              <a:gd name="connsiteX3" fmla="*/ 533400 w 546100"/>
              <a:gd name="connsiteY3" fmla="*/ 635000 h 635000"/>
              <a:gd name="connsiteX0" fmla="*/ 0 w 546100"/>
              <a:gd name="connsiteY0" fmla="*/ 0 h 685007"/>
              <a:gd name="connsiteX1" fmla="*/ 546100 w 546100"/>
              <a:gd name="connsiteY1" fmla="*/ 0 h 685007"/>
              <a:gd name="connsiteX2" fmla="*/ 546100 w 546100"/>
              <a:gd name="connsiteY2" fmla="*/ 635000 h 685007"/>
              <a:gd name="connsiteX3" fmla="*/ 288131 w 546100"/>
              <a:gd name="connsiteY3" fmla="*/ 685007 h 685007"/>
              <a:gd name="connsiteX0" fmla="*/ 0 w 546100"/>
              <a:gd name="connsiteY0" fmla="*/ 0 h 635000"/>
              <a:gd name="connsiteX1" fmla="*/ 546100 w 546100"/>
              <a:gd name="connsiteY1" fmla="*/ 0 h 635000"/>
              <a:gd name="connsiteX2" fmla="*/ 546100 w 546100"/>
              <a:gd name="connsiteY2" fmla="*/ 635000 h 635000"/>
              <a:gd name="connsiteX0" fmla="*/ 0 w 946867"/>
              <a:gd name="connsiteY0" fmla="*/ 0 h 488924"/>
              <a:gd name="connsiteX1" fmla="*/ 546100 w 946867"/>
              <a:gd name="connsiteY1" fmla="*/ 0 h 488924"/>
              <a:gd name="connsiteX2" fmla="*/ 946867 w 946867"/>
              <a:gd name="connsiteY2" fmla="*/ 488924 h 488924"/>
              <a:gd name="connsiteX0" fmla="*/ 0 w 946867"/>
              <a:gd name="connsiteY0" fmla="*/ 0 h 488924"/>
              <a:gd name="connsiteX1" fmla="*/ 546100 w 946867"/>
              <a:gd name="connsiteY1" fmla="*/ 0 h 488924"/>
              <a:gd name="connsiteX2" fmla="*/ 946867 w 946867"/>
              <a:gd name="connsiteY2" fmla="*/ 488924 h 488924"/>
            </a:gdLst>
            <a:ahLst/>
            <a:cxnLst>
              <a:cxn ang="0">
                <a:pos x="connsiteX0" y="connsiteY0"/>
              </a:cxn>
              <a:cxn ang="0">
                <a:pos x="connsiteX1" y="connsiteY1"/>
              </a:cxn>
              <a:cxn ang="0">
                <a:pos x="connsiteX2" y="connsiteY2"/>
              </a:cxn>
            </a:cxnLst>
            <a:rect l="l" t="t" r="r" b="b"/>
            <a:pathLst>
              <a:path w="946867" h="488924">
                <a:moveTo>
                  <a:pt x="0" y="0"/>
                </a:moveTo>
                <a:lnTo>
                  <a:pt x="546100" y="0"/>
                </a:lnTo>
                <a:lnTo>
                  <a:pt x="946867" y="488924"/>
                </a:lnTo>
              </a:path>
            </a:pathLst>
          </a:custGeom>
          <a:noFill/>
          <a:ln w="38100">
            <a:solidFill>
              <a:schemeClr val="tx1">
                <a:lumMod val="65000"/>
                <a:lumOff val="35000"/>
              </a:schemeClr>
            </a:solidFill>
          </a:ln>
          <a:extLst/>
        </p:spPr>
        <p:txBody>
          <a:bodyPr lIns="34011" tIns="16988" rIns="34011" bIns="16988" rtlCol="0" anchor="ctr"/>
          <a:lstStyle/>
          <a:p>
            <a:pPr algn="ctr"/>
            <a:endParaRPr lang="es-SV" sz="675"/>
          </a:p>
        </p:txBody>
      </p:sp>
      <p:cxnSp>
        <p:nvCxnSpPr>
          <p:cNvPr id="117" name="116 Conector recto"/>
          <p:cNvCxnSpPr>
            <a:cxnSpLocks noChangeAspect="1"/>
          </p:cNvCxnSpPr>
          <p:nvPr/>
        </p:nvCxnSpPr>
        <p:spPr>
          <a:xfrm>
            <a:off x="3002553" y="4572847"/>
            <a:ext cx="1683490" cy="0"/>
          </a:xfrm>
          <a:prstGeom prst="line">
            <a:avLst/>
          </a:prstGeom>
          <a:noFill/>
          <a:ln w="38100">
            <a:solidFill>
              <a:schemeClr val="tx1">
                <a:lumMod val="65000"/>
                <a:lumOff val="35000"/>
              </a:schemeClr>
            </a:solidFill>
          </a:ln>
        </p:spPr>
      </p:cxnSp>
      <p:cxnSp>
        <p:nvCxnSpPr>
          <p:cNvPr id="118" name="117 Conector recto"/>
          <p:cNvCxnSpPr>
            <a:cxnSpLocks noChangeAspect="1"/>
          </p:cNvCxnSpPr>
          <p:nvPr/>
        </p:nvCxnSpPr>
        <p:spPr>
          <a:xfrm>
            <a:off x="4686020" y="4573228"/>
            <a:ext cx="1630188" cy="0"/>
          </a:xfrm>
          <a:prstGeom prst="line">
            <a:avLst/>
          </a:prstGeom>
          <a:noFill/>
          <a:ln w="38100">
            <a:solidFill>
              <a:schemeClr val="tx1">
                <a:lumMod val="65000"/>
                <a:lumOff val="35000"/>
              </a:schemeClr>
            </a:solidFill>
          </a:ln>
        </p:spPr>
      </p:cxnSp>
      <p:sp>
        <p:nvSpPr>
          <p:cNvPr id="6" name="11 Rectángulo redondeado"/>
          <p:cNvSpPr>
            <a:spLocks noChangeAspect="1"/>
          </p:cNvSpPr>
          <p:nvPr/>
        </p:nvSpPr>
        <p:spPr>
          <a:xfrm>
            <a:off x="3753674" y="3771937"/>
            <a:ext cx="1831167" cy="1674893"/>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w="19050">
            <a:noFill/>
          </a:ln>
          <a:effectLst>
            <a:outerShdw sx="102000" sy="102000" algn="ctr" rotWithShape="0">
              <a:schemeClr val="bg1"/>
            </a:outerShdw>
          </a:effectLst>
          <a:scene3d>
            <a:camera prst="orthographicFront"/>
            <a:lightRig rig="soft" dir="t"/>
          </a:scene3d>
          <a:sp3d>
            <a:bevelT w="25400" h="38100" prst="coolSlant"/>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67980" tIns="34007" rIns="67980" bIns="34007" rtlCol="0" anchor="ctr"/>
          <a:lstStyle/>
          <a:p>
            <a:pPr algn="ctr"/>
            <a:endParaRPr lang="en-US" sz="675" dirty="0"/>
          </a:p>
        </p:txBody>
      </p:sp>
      <p:grpSp>
        <p:nvGrpSpPr>
          <p:cNvPr id="39" name="96 Grupo"/>
          <p:cNvGrpSpPr>
            <a:grpSpLocks noChangeAspect="1"/>
          </p:cNvGrpSpPr>
          <p:nvPr/>
        </p:nvGrpSpPr>
        <p:grpSpPr>
          <a:xfrm>
            <a:off x="2914610" y="5565253"/>
            <a:ext cx="490098" cy="506513"/>
            <a:chOff x="9165884" y="1980607"/>
            <a:chExt cx="1908002" cy="1908003"/>
          </a:xfrm>
          <a:effectLst>
            <a:outerShdw blurRad="50800" dist="38100" dir="2700000" algn="tl" rotWithShape="0">
              <a:prstClr val="black">
                <a:alpha val="40000"/>
              </a:prstClr>
            </a:outerShdw>
          </a:effectLst>
        </p:grpSpPr>
        <p:sp>
          <p:nvSpPr>
            <p:cNvPr id="40" name="11 Rectángulo redondeado"/>
            <p:cNvSpPr/>
            <p:nvPr/>
          </p:nvSpPr>
          <p:spPr>
            <a:xfrm rot="19115962">
              <a:off x="9165884" y="1980607"/>
              <a:ext cx="1908002" cy="1908003"/>
            </a:xfrm>
            <a:prstGeom prst="ellipse">
              <a:avLst/>
            </a:prstGeom>
            <a:gradFill flip="none" rotWithShape="1">
              <a:gsLst>
                <a:gs pos="18000">
                  <a:schemeClr val="bg1"/>
                </a:gs>
                <a:gs pos="39000">
                  <a:schemeClr val="bg1">
                    <a:lumMod val="95000"/>
                  </a:schemeClr>
                </a:gs>
              </a:gsLst>
              <a:lin ang="18300000" scaled="0"/>
              <a:tileRect/>
            </a:gradFill>
            <a:ln w="19050">
              <a:noFill/>
            </a:ln>
            <a:effectLst>
              <a:outerShdw blurRad="152400" dist="266700" dir="3300000" sx="97000" sy="97000" algn="tr" rotWithShape="0">
                <a:prstClr val="black">
                  <a:alpha val="28000"/>
                </a:prstClr>
              </a:outerShdw>
            </a:effectLst>
            <a:scene3d>
              <a:camera prst="orthographicFront">
                <a:rot lat="0" lon="0" rev="0"/>
              </a:camera>
              <a:lightRig rig="soft" dir="t"/>
            </a:scene3d>
            <a:sp3d prstMaterial="matte">
              <a:bevelT w="247650" h="95250" prst="divot"/>
              <a:extrusionClr>
                <a:schemeClr val="tx2"/>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sp>
          <p:nvSpPr>
            <p:cNvPr id="41" name="11 Rectángulo redondeado"/>
            <p:cNvSpPr/>
            <p:nvPr/>
          </p:nvSpPr>
          <p:spPr>
            <a:xfrm rot="19168563">
              <a:off x="9309880" y="2124606"/>
              <a:ext cx="1620002" cy="1620002"/>
            </a:xfrm>
            <a:prstGeom prst="ellipse">
              <a:avLst/>
            </a:prstGeom>
            <a:solidFill>
              <a:schemeClr val="accent5"/>
            </a:solidFill>
            <a:ln w="3175" cap="rnd" cmpd="sng">
              <a:noFill/>
              <a:bevel/>
            </a:ln>
            <a:effectLst>
              <a:outerShdw blurRad="50800" dist="38100" dir="8100000" algn="tr" rotWithShape="0">
                <a:prstClr val="black">
                  <a:alpha val="40000"/>
                </a:prstClr>
              </a:outerShdw>
            </a:effectLst>
            <a:scene3d>
              <a:camera prst="orthographicFront">
                <a:rot lat="0" lon="10800000" rev="0"/>
              </a:camera>
              <a:lightRig rig="threePt" dir="t">
                <a:rot lat="0" lon="0" rev="4800000"/>
              </a:lightRig>
            </a:scene3d>
            <a:sp3d prstMaterial="metal">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sz="1313" dirty="0">
                <a:latin typeface="Oswald" panose="020B0604020202020204" charset="0"/>
                <a:cs typeface="Helvetica" panose="020B0604020202020204" pitchFamily="34" charset="0"/>
              </a:endParaRPr>
            </a:p>
          </p:txBody>
        </p:sp>
      </p:grpSp>
      <p:sp>
        <p:nvSpPr>
          <p:cNvPr id="38" name="1 Başlık"/>
          <p:cNvSpPr txBox="1">
            <a:spLocks/>
          </p:cNvSpPr>
          <p:nvPr/>
        </p:nvSpPr>
        <p:spPr bwMode="auto">
          <a:xfrm rot="10800000" flipV="1">
            <a:off x="-1" y="1597356"/>
            <a:ext cx="9143999" cy="362612"/>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İŞKUR’a Engelli Kaydı Nasıl Yapılır?</a:t>
            </a:r>
            <a:endParaRPr lang="tr-TR" sz="2400" dirty="0"/>
          </a:p>
        </p:txBody>
      </p:sp>
      <p:sp>
        <p:nvSpPr>
          <p:cNvPr id="42" name="1 Başlık"/>
          <p:cNvSpPr txBox="1">
            <a:spLocks/>
          </p:cNvSpPr>
          <p:nvPr/>
        </p:nvSpPr>
        <p:spPr bwMode="auto">
          <a:xfrm rot="10800000" flipV="1">
            <a:off x="0" y="2028273"/>
            <a:ext cx="9144000" cy="458280"/>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Kayıt Şartları</a:t>
            </a:r>
            <a:endParaRPr lang="tr-TR" sz="2400" dirty="0"/>
          </a:p>
        </p:txBody>
      </p:sp>
    </p:spTree>
    <p:extLst>
      <p:ext uri="{BB962C8B-B14F-4D97-AF65-F5344CB8AC3E}">
        <p14:creationId xmlns:p14="http://schemas.microsoft.com/office/powerpoint/2010/main" val="2365995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wipe(left)">
                                      <p:cBhvr>
                                        <p:cTn id="50" dur="500"/>
                                        <p:tgtEl>
                                          <p:spTgt spid="107"/>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10"/>
                                        </p:tgtEl>
                                        <p:attrNameLst>
                                          <p:attrName>style.visibility</p:attrName>
                                        </p:attrNameLst>
                                      </p:cBhvr>
                                      <p:to>
                                        <p:strVal val="visible"/>
                                      </p:to>
                                    </p:set>
                                    <p:animEffect transition="in" filter="wipe(left)">
                                      <p:cBhvr>
                                        <p:cTn id="54" dur="500"/>
                                        <p:tgtEl>
                                          <p:spTgt spid="11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wipe(left)">
                                      <p:cBhvr>
                                        <p:cTn id="62" dur="500"/>
                                        <p:tgtEl>
                                          <p:spTgt spid="118"/>
                                        </p:tgtEl>
                                      </p:cBhvr>
                                    </p:animEffect>
                                  </p:childTnLst>
                                </p:cTn>
                              </p:par>
                            </p:childTnLst>
                          </p:cTn>
                        </p:par>
                        <p:par>
                          <p:cTn id="63" fill="hold">
                            <p:stCondLst>
                              <p:cond delay="65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7" grpId="0"/>
      <p:bldP spid="69" grpId="0"/>
      <p:bldP spid="75" grpId="0"/>
      <p:bldP spid="77" grpId="0"/>
      <p:bldP spid="107" grpId="0" animBg="1"/>
      <p:bldP spid="1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0" y="1560346"/>
            <a:ext cx="9144000" cy="489494"/>
          </a:xfrm>
          <a:prstGeom prst="rect">
            <a:avLst/>
          </a:prstGeom>
          <a:solidFill>
            <a:schemeClr val="bg1">
              <a:lumMod val="95000"/>
            </a:schemeClr>
          </a:solidFill>
          <a:ln w="9525">
            <a:noFill/>
            <a:miter lim="800000"/>
            <a:headEnd/>
            <a:tailEnd/>
          </a:ln>
          <a:effectLst>
            <a:glow rad="139700">
              <a:schemeClr val="accent1">
                <a:satMod val="175000"/>
                <a:alpha val="40000"/>
              </a:schemeClr>
            </a:glow>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Engellilere Yönelik Sunulan İŞKUR Hizmetleri</a:t>
            </a:r>
            <a:endParaRPr lang="tr-TR" sz="2400" dirty="0"/>
          </a:p>
        </p:txBody>
      </p:sp>
      <p:sp>
        <p:nvSpPr>
          <p:cNvPr id="6" name="2 İçerik Yer Tutucusu"/>
          <p:cNvSpPr txBox="1">
            <a:spLocks/>
          </p:cNvSpPr>
          <p:nvPr/>
        </p:nvSpPr>
        <p:spPr>
          <a:xfrm>
            <a:off x="5417095" y="434050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sp>
        <p:nvSpPr>
          <p:cNvPr id="9" name="Dikdörtgen 4"/>
          <p:cNvSpPr>
            <a:spLocks noGrp="1" noChangeArrowheads="1"/>
          </p:cNvSpPr>
          <p:nvPr>
            <p:ph idx="1"/>
          </p:nvPr>
        </p:nvSpPr>
        <p:spPr bwMode="auto">
          <a:xfrm>
            <a:off x="754577" y="2039549"/>
            <a:ext cx="6624736"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0066"/>
              </a:buClr>
              <a:buChar char="•"/>
              <a:defRPr sz="2000">
                <a:solidFill>
                  <a:srgbClr val="3D4E84"/>
                </a:solidFill>
                <a:latin typeface="Arial" panose="020B0604020202020204" pitchFamily="34" charset="0"/>
                <a:ea typeface="ＭＳ Ｐゴシック" panose="020B0600070205080204" pitchFamily="34" charset="-128"/>
              </a:defRPr>
            </a:lvl1pPr>
            <a:lvl2pPr marL="342900" indent="-342900">
              <a:spcBef>
                <a:spcPct val="20000"/>
              </a:spcBef>
              <a:buClr>
                <a:srgbClr val="000066"/>
              </a:buClr>
              <a:buChar char="–"/>
              <a:defRPr sz="2800">
                <a:solidFill>
                  <a:srgbClr val="3D4E84"/>
                </a:solidFill>
                <a:latin typeface="Arial" panose="020B0604020202020204" pitchFamily="34" charset="0"/>
                <a:ea typeface="ＭＳ Ｐゴシック" panose="020B0600070205080204" pitchFamily="34" charset="-128"/>
              </a:defRPr>
            </a:lvl2pPr>
            <a:lvl3pPr marL="1143000" indent="-228600">
              <a:spcBef>
                <a:spcPct val="20000"/>
              </a:spcBef>
              <a:buClr>
                <a:srgbClr val="000066"/>
              </a:buClr>
              <a:buChar char="•"/>
              <a:defRPr sz="1600">
                <a:solidFill>
                  <a:srgbClr val="3D4E84"/>
                </a:solidFill>
                <a:latin typeface="Arial" panose="020B0604020202020204" pitchFamily="34" charset="0"/>
                <a:ea typeface="ＭＳ Ｐゴシック" panose="020B0600070205080204" pitchFamily="34" charset="-128"/>
              </a:defRPr>
            </a:lvl3pPr>
            <a:lvl4pPr marL="1600200" indent="-228600">
              <a:spcBef>
                <a:spcPct val="20000"/>
              </a:spcBef>
              <a:buClr>
                <a:srgbClr val="000066"/>
              </a:buClr>
              <a:buChar char="–"/>
              <a:defRPr sz="1400">
                <a:solidFill>
                  <a:srgbClr val="3D4E84"/>
                </a:solidFill>
                <a:latin typeface="Arial" panose="020B0604020202020204" pitchFamily="34" charset="0"/>
                <a:ea typeface="ＭＳ Ｐゴシック" panose="020B0600070205080204" pitchFamily="34" charset="-128"/>
              </a:defRPr>
            </a:lvl4pPr>
            <a:lvl5pPr marL="2057400" indent="-228600">
              <a:spcBef>
                <a:spcPct val="20000"/>
              </a:spcBef>
              <a:buClr>
                <a:srgbClr val="000066"/>
              </a:buClr>
              <a:buChar char="»"/>
              <a:defRPr sz="1400">
                <a:solidFill>
                  <a:srgbClr val="3D4E84"/>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Char char="»"/>
              <a:defRPr sz="1400">
                <a:solidFill>
                  <a:srgbClr val="3D4E84"/>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Char char="»"/>
              <a:defRPr sz="1400">
                <a:solidFill>
                  <a:srgbClr val="3D4E84"/>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Char char="»"/>
              <a:defRPr sz="1400">
                <a:solidFill>
                  <a:srgbClr val="3D4E84"/>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Char char="»"/>
              <a:defRPr sz="1400">
                <a:solidFill>
                  <a:srgbClr val="3D4E84"/>
                </a:solidFill>
                <a:latin typeface="Arial" panose="020B0604020202020204" pitchFamily="34" charset="0"/>
                <a:ea typeface="ＭＳ Ｐゴシック" panose="020B0600070205080204" pitchFamily="34" charset="-128"/>
              </a:defRPr>
            </a:lvl9pPr>
          </a:lstStyle>
          <a:p>
            <a:pPr lvl="1" algn="just">
              <a:lnSpc>
                <a:spcPct val="150000"/>
              </a:lnSpc>
              <a:spcBef>
                <a:spcPts val="600"/>
              </a:spcBef>
              <a:buClr>
                <a:schemeClr val="tx1"/>
              </a:buClr>
              <a:buFont typeface="Wingdings" panose="05000000000000000000" pitchFamily="2" charset="2"/>
              <a:buChar char="Ø"/>
            </a:pPr>
            <a:r>
              <a:rPr lang="tr-TR" altLang="tr-TR" sz="1800" b="0" dirty="0" smtClean="0">
                <a:solidFill>
                  <a:schemeClr val="tx1"/>
                </a:solidFill>
                <a:latin typeface="Calibri" panose="020F0502020204030204" pitchFamily="34" charset="0"/>
              </a:rPr>
              <a:t>Engelli İş Koçluğu</a:t>
            </a:r>
          </a:p>
          <a:p>
            <a:pPr lvl="1" algn="just">
              <a:lnSpc>
                <a:spcPct val="150000"/>
              </a:lnSpc>
              <a:spcBef>
                <a:spcPts val="600"/>
              </a:spcBef>
              <a:buClr>
                <a:schemeClr val="tx1"/>
              </a:buClr>
              <a:buFont typeface="Wingdings" panose="05000000000000000000" pitchFamily="2" charset="2"/>
              <a:buChar char="Ø"/>
            </a:pPr>
            <a:r>
              <a:rPr lang="tr-TR" altLang="tr-TR" sz="1800" dirty="0" smtClean="0">
                <a:solidFill>
                  <a:schemeClr val="tx1"/>
                </a:solidFill>
                <a:latin typeface="Calibri" panose="020F0502020204030204" pitchFamily="34" charset="0"/>
              </a:rPr>
              <a:t>İş Kulüpleri</a:t>
            </a:r>
            <a:endParaRPr lang="tr-TR" altLang="tr-TR" sz="1800" b="0" dirty="0">
              <a:solidFill>
                <a:schemeClr val="tx1"/>
              </a:solidFill>
              <a:latin typeface="Calibri" panose="020F0502020204030204" pitchFamily="34" charset="0"/>
            </a:endParaRPr>
          </a:p>
          <a:p>
            <a:pPr lvl="1" algn="just">
              <a:lnSpc>
                <a:spcPct val="150000"/>
              </a:lnSpc>
              <a:spcBef>
                <a:spcPts val="600"/>
              </a:spcBef>
              <a:buClr>
                <a:schemeClr val="tx1"/>
              </a:buClr>
              <a:buFont typeface="Wingdings" panose="05000000000000000000" pitchFamily="2" charset="2"/>
              <a:buChar char="Ø"/>
            </a:pPr>
            <a:r>
              <a:rPr lang="tr-TR" altLang="tr-TR" sz="1800" b="0" dirty="0">
                <a:solidFill>
                  <a:schemeClr val="tx1"/>
                </a:solidFill>
                <a:latin typeface="Calibri" panose="020F0502020204030204" pitchFamily="34" charset="0"/>
              </a:rPr>
              <a:t>Mesleki </a:t>
            </a:r>
            <a:r>
              <a:rPr lang="tr-TR" altLang="tr-TR" sz="1800" dirty="0" smtClean="0">
                <a:solidFill>
                  <a:schemeClr val="tx1"/>
                </a:solidFill>
                <a:latin typeface="Calibri" panose="020F0502020204030204" pitchFamily="34" charset="0"/>
              </a:rPr>
              <a:t>E</a:t>
            </a:r>
            <a:r>
              <a:rPr lang="tr-TR" altLang="tr-TR" sz="1800" b="0" dirty="0" smtClean="0">
                <a:solidFill>
                  <a:schemeClr val="tx1"/>
                </a:solidFill>
                <a:latin typeface="Calibri" panose="020F0502020204030204" pitchFamily="34" charset="0"/>
              </a:rPr>
              <a:t>ğitim </a:t>
            </a:r>
            <a:r>
              <a:rPr lang="tr-TR" altLang="tr-TR" sz="1800" dirty="0">
                <a:solidFill>
                  <a:schemeClr val="tx1"/>
                </a:solidFill>
                <a:latin typeface="Calibri" panose="020F0502020204030204" pitchFamily="34" charset="0"/>
              </a:rPr>
              <a:t>K</a:t>
            </a:r>
            <a:r>
              <a:rPr lang="tr-TR" altLang="tr-TR" sz="1800" b="0" dirty="0" smtClean="0">
                <a:solidFill>
                  <a:schemeClr val="tx1"/>
                </a:solidFill>
                <a:latin typeface="Calibri" panose="020F0502020204030204" pitchFamily="34" charset="0"/>
              </a:rPr>
              <a:t>ursları</a:t>
            </a:r>
          </a:p>
          <a:p>
            <a:pPr lvl="1" algn="just">
              <a:lnSpc>
                <a:spcPct val="150000"/>
              </a:lnSpc>
              <a:spcBef>
                <a:spcPts val="600"/>
              </a:spcBef>
              <a:buClr>
                <a:schemeClr val="tx1"/>
              </a:buClr>
              <a:buFont typeface="Wingdings" panose="05000000000000000000" pitchFamily="2" charset="2"/>
              <a:buChar char="Ø"/>
            </a:pPr>
            <a:r>
              <a:rPr lang="tr-TR" altLang="tr-TR" sz="1800" b="0" dirty="0" smtClean="0">
                <a:solidFill>
                  <a:schemeClr val="tx1"/>
                </a:solidFill>
                <a:latin typeface="Calibri" panose="020F0502020204030204" pitchFamily="34" charset="0"/>
              </a:rPr>
              <a:t>İşbaşı </a:t>
            </a:r>
            <a:r>
              <a:rPr lang="tr-TR" altLang="tr-TR" sz="1800" dirty="0" smtClean="0">
                <a:solidFill>
                  <a:schemeClr val="tx1"/>
                </a:solidFill>
                <a:latin typeface="Calibri" panose="020F0502020204030204" pitchFamily="34" charset="0"/>
              </a:rPr>
              <a:t>E</a:t>
            </a:r>
            <a:r>
              <a:rPr lang="tr-TR" altLang="tr-TR" sz="1800" b="0" dirty="0" smtClean="0">
                <a:solidFill>
                  <a:schemeClr val="tx1"/>
                </a:solidFill>
                <a:latin typeface="Calibri" panose="020F0502020204030204" pitchFamily="34" charset="0"/>
              </a:rPr>
              <a:t>ğitim </a:t>
            </a:r>
            <a:r>
              <a:rPr lang="tr-TR" altLang="tr-TR" sz="1800" dirty="0" smtClean="0">
                <a:solidFill>
                  <a:schemeClr val="tx1"/>
                </a:solidFill>
                <a:latin typeface="Calibri" panose="020F0502020204030204" pitchFamily="34" charset="0"/>
              </a:rPr>
              <a:t>P</a:t>
            </a:r>
            <a:r>
              <a:rPr lang="tr-TR" altLang="tr-TR" sz="1800" b="0" dirty="0" smtClean="0">
                <a:solidFill>
                  <a:schemeClr val="tx1"/>
                </a:solidFill>
                <a:latin typeface="Calibri" panose="020F0502020204030204" pitchFamily="34" charset="0"/>
              </a:rPr>
              <a:t>rogramı</a:t>
            </a:r>
          </a:p>
          <a:p>
            <a:pPr lvl="1" algn="just">
              <a:lnSpc>
                <a:spcPct val="150000"/>
              </a:lnSpc>
              <a:spcBef>
                <a:spcPts val="600"/>
              </a:spcBef>
              <a:buClr>
                <a:schemeClr val="tx1"/>
              </a:buClr>
              <a:buFont typeface="Wingdings" panose="05000000000000000000" pitchFamily="2" charset="2"/>
              <a:buChar char="Ø"/>
            </a:pPr>
            <a:r>
              <a:rPr lang="tr-TR" altLang="tr-TR" sz="1800" dirty="0" smtClean="0">
                <a:solidFill>
                  <a:schemeClr val="tx1"/>
                </a:solidFill>
                <a:latin typeface="Calibri" panose="020F0502020204030204" pitchFamily="34" charset="0"/>
              </a:rPr>
              <a:t>Engellilere Yönelik Projeler</a:t>
            </a:r>
            <a:endParaRPr lang="tr-TR" altLang="tr-TR" sz="1800" b="0" dirty="0">
              <a:solidFill>
                <a:schemeClr val="tx1"/>
              </a:solidFill>
              <a:latin typeface="Calibri" panose="020F0502020204030204" pitchFamily="34" charset="0"/>
            </a:endParaRPr>
          </a:p>
          <a:p>
            <a:pPr lvl="1" algn="just">
              <a:lnSpc>
                <a:spcPct val="150000"/>
              </a:lnSpc>
              <a:spcBef>
                <a:spcPts val="600"/>
              </a:spcBef>
              <a:buClr>
                <a:schemeClr val="tx1"/>
              </a:buClr>
              <a:buFont typeface="Wingdings" panose="05000000000000000000" pitchFamily="2" charset="2"/>
              <a:buChar char="Ø"/>
            </a:pPr>
            <a:r>
              <a:rPr lang="tr-TR" altLang="tr-TR" sz="1800" b="0" dirty="0" smtClean="0">
                <a:solidFill>
                  <a:schemeClr val="tx1"/>
                </a:solidFill>
                <a:latin typeface="Calibri" panose="020F0502020204030204" pitchFamily="34" charset="0"/>
              </a:rPr>
              <a:t>Kendi </a:t>
            </a:r>
            <a:r>
              <a:rPr lang="tr-TR" altLang="tr-TR" sz="1800" dirty="0" smtClean="0">
                <a:solidFill>
                  <a:schemeClr val="tx1"/>
                </a:solidFill>
                <a:latin typeface="Calibri" panose="020F0502020204030204" pitchFamily="34" charset="0"/>
              </a:rPr>
              <a:t>İ</a:t>
            </a:r>
            <a:r>
              <a:rPr lang="tr-TR" altLang="tr-TR" sz="1800" b="0" dirty="0" smtClean="0">
                <a:solidFill>
                  <a:schemeClr val="tx1"/>
                </a:solidFill>
                <a:latin typeface="Calibri" panose="020F0502020204030204" pitchFamily="34" charset="0"/>
              </a:rPr>
              <a:t>şini </a:t>
            </a:r>
            <a:r>
              <a:rPr lang="tr-TR" altLang="tr-TR" sz="1800" dirty="0" smtClean="0">
                <a:solidFill>
                  <a:schemeClr val="tx1"/>
                </a:solidFill>
                <a:latin typeface="Calibri" panose="020F0502020204030204" pitchFamily="34" charset="0"/>
              </a:rPr>
              <a:t>K</a:t>
            </a:r>
            <a:r>
              <a:rPr lang="tr-TR" altLang="tr-TR" sz="1800" b="0" dirty="0" smtClean="0">
                <a:solidFill>
                  <a:schemeClr val="tx1"/>
                </a:solidFill>
                <a:latin typeface="Calibri" panose="020F0502020204030204" pitchFamily="34" charset="0"/>
              </a:rPr>
              <a:t>urma </a:t>
            </a:r>
            <a:r>
              <a:rPr lang="tr-TR" altLang="tr-TR" sz="1800" dirty="0" smtClean="0">
                <a:solidFill>
                  <a:schemeClr val="tx1"/>
                </a:solidFill>
                <a:latin typeface="Calibri" panose="020F0502020204030204" pitchFamily="34" charset="0"/>
              </a:rPr>
              <a:t>H</a:t>
            </a:r>
            <a:r>
              <a:rPr lang="tr-TR" altLang="tr-TR" sz="1800" b="0" dirty="0" smtClean="0">
                <a:solidFill>
                  <a:schemeClr val="tx1"/>
                </a:solidFill>
                <a:latin typeface="Calibri" panose="020F0502020204030204" pitchFamily="34" charset="0"/>
              </a:rPr>
              <a:t>ibe </a:t>
            </a:r>
            <a:r>
              <a:rPr lang="tr-TR" altLang="tr-TR" sz="1800" dirty="0" smtClean="0">
                <a:solidFill>
                  <a:schemeClr val="tx1"/>
                </a:solidFill>
                <a:latin typeface="Calibri" panose="020F0502020204030204" pitchFamily="34" charset="0"/>
              </a:rPr>
              <a:t>D</a:t>
            </a:r>
            <a:r>
              <a:rPr lang="tr-TR" altLang="tr-TR" sz="1800" b="0" dirty="0" smtClean="0">
                <a:solidFill>
                  <a:schemeClr val="tx1"/>
                </a:solidFill>
                <a:latin typeface="Calibri" panose="020F0502020204030204" pitchFamily="34" charset="0"/>
              </a:rPr>
              <a:t>esteği </a:t>
            </a:r>
            <a:endParaRPr lang="tr-TR" altLang="tr-TR" sz="1800" b="0" dirty="0">
              <a:solidFill>
                <a:schemeClr val="tx1"/>
              </a:solidFill>
              <a:latin typeface="Calibri" panose="020F0502020204030204" pitchFamily="34" charset="0"/>
            </a:endParaRPr>
          </a:p>
          <a:p>
            <a:pPr lvl="1" algn="just">
              <a:lnSpc>
                <a:spcPct val="150000"/>
              </a:lnSpc>
              <a:spcBef>
                <a:spcPts val="600"/>
              </a:spcBef>
              <a:buClr>
                <a:schemeClr val="tx1"/>
              </a:buClr>
              <a:buFont typeface="Wingdings" panose="05000000000000000000" pitchFamily="2" charset="2"/>
              <a:buChar char="Ø"/>
            </a:pPr>
            <a:r>
              <a:rPr lang="tr-TR" altLang="tr-TR" sz="1800" b="0" dirty="0" smtClean="0">
                <a:solidFill>
                  <a:schemeClr val="tx1"/>
                </a:solidFill>
                <a:latin typeface="Calibri" panose="020F0502020204030204" pitchFamily="34" charset="0"/>
              </a:rPr>
              <a:t>Toplum Yararına </a:t>
            </a:r>
            <a:r>
              <a:rPr lang="tr-TR" altLang="tr-TR" sz="1800" dirty="0" smtClean="0">
                <a:solidFill>
                  <a:schemeClr val="tx1"/>
                </a:solidFill>
                <a:latin typeface="Calibri" panose="020F0502020204030204" pitchFamily="34" charset="0"/>
              </a:rPr>
              <a:t>P</a:t>
            </a:r>
            <a:r>
              <a:rPr lang="tr-TR" altLang="tr-TR" sz="1800" b="0" dirty="0" smtClean="0">
                <a:solidFill>
                  <a:schemeClr val="tx1"/>
                </a:solidFill>
                <a:latin typeface="Calibri" panose="020F0502020204030204" pitchFamily="34" charset="0"/>
              </a:rPr>
              <a:t>rogramlara </a:t>
            </a:r>
            <a:r>
              <a:rPr lang="tr-TR" altLang="tr-TR" sz="1800" b="0" dirty="0">
                <a:solidFill>
                  <a:schemeClr val="tx1"/>
                </a:solidFill>
                <a:latin typeface="Calibri" panose="020F0502020204030204" pitchFamily="34" charset="0"/>
              </a:rPr>
              <a:t>öncelikli başvuru imkanı</a:t>
            </a:r>
          </a:p>
          <a:p>
            <a:pPr lvl="1" algn="just">
              <a:lnSpc>
                <a:spcPct val="150000"/>
              </a:lnSpc>
              <a:spcBef>
                <a:spcPts val="600"/>
              </a:spcBef>
              <a:buClr>
                <a:schemeClr val="tx1"/>
              </a:buClr>
              <a:buFont typeface="Wingdings" panose="05000000000000000000" pitchFamily="2" charset="2"/>
              <a:buChar char="Ø"/>
            </a:pPr>
            <a:r>
              <a:rPr lang="tr-TR" altLang="tr-TR" sz="1800" b="0" dirty="0">
                <a:solidFill>
                  <a:schemeClr val="tx1"/>
                </a:solidFill>
                <a:latin typeface="Calibri" panose="020F0502020204030204" pitchFamily="34" charset="0"/>
              </a:rPr>
              <a:t>Kamu veya özel sektörde </a:t>
            </a:r>
            <a:r>
              <a:rPr lang="tr-TR" altLang="tr-TR" sz="1800" b="0" dirty="0" smtClean="0">
                <a:solidFill>
                  <a:schemeClr val="tx1"/>
                </a:solidFill>
                <a:latin typeface="Calibri" panose="020F0502020204030204" pitchFamily="34" charset="0"/>
              </a:rPr>
              <a:t>işe yerleştirilme imkanı</a:t>
            </a:r>
            <a:endParaRPr lang="tr-TR" altLang="tr-TR" sz="1800" b="0" dirty="0">
              <a:solidFill>
                <a:schemeClr val="tx1"/>
              </a:solidFill>
              <a:latin typeface="Calibri" panose="020F0502020204030204" pitchFamily="34" charset="0"/>
            </a:endParaRPr>
          </a:p>
          <a:p>
            <a:pPr lvl="1" algn="just">
              <a:lnSpc>
                <a:spcPct val="150000"/>
              </a:lnSpc>
              <a:spcBef>
                <a:spcPts val="600"/>
              </a:spcBef>
              <a:buClr>
                <a:schemeClr val="tx1"/>
              </a:buClr>
              <a:buFont typeface="Wingdings" panose="05000000000000000000" pitchFamily="2" charset="2"/>
              <a:buChar char="Ø"/>
            </a:pPr>
            <a:r>
              <a:rPr lang="tr-TR" altLang="tr-TR" sz="1800" b="0" dirty="0" smtClean="0">
                <a:solidFill>
                  <a:schemeClr val="tx1"/>
                </a:solidFill>
                <a:latin typeface="Calibri" panose="020F0502020204030204" pitchFamily="34" charset="0"/>
              </a:rPr>
              <a:t>Pasif İşgücü Programları</a:t>
            </a:r>
          </a:p>
        </p:txBody>
      </p:sp>
    </p:spTree>
    <p:extLst>
      <p:ext uri="{BB962C8B-B14F-4D97-AF65-F5344CB8AC3E}">
        <p14:creationId xmlns:p14="http://schemas.microsoft.com/office/powerpoint/2010/main" val="2934592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0" y="1607071"/>
            <a:ext cx="9144000" cy="489494"/>
          </a:xfrm>
          <a:prstGeom prst="rect">
            <a:avLst/>
          </a:prstGeom>
          <a:solidFill>
            <a:schemeClr val="bg1">
              <a:lumMod val="95000"/>
            </a:schemeClr>
          </a:solidFill>
          <a:ln w="9525">
            <a:noFill/>
            <a:miter lim="800000"/>
            <a:headEnd/>
            <a:tailEnd/>
          </a:ln>
          <a:effectLst/>
        </p:spPr>
        <p:txBody>
          <a:bodyPr anchor="ctr"/>
          <a:lstStyle>
            <a:defPPr>
              <a:defRPr lang="tr-TR"/>
            </a:defPPr>
            <a:lvl1pPr algn="ctr" fontAlgn="auto">
              <a:spcBef>
                <a:spcPct val="0"/>
              </a:spcBef>
              <a:spcAft>
                <a:spcPts val="0"/>
              </a:spcAft>
              <a:defRPr sz="2800" b="1" u="none" cap="none" spc="0">
                <a:ln w="18415" cmpd="sng">
                  <a:noFill/>
                  <a:prstDash val="solid"/>
                </a:ln>
                <a:solidFill>
                  <a:srgbClr val="002060"/>
                </a:solidFill>
                <a:effectLst/>
                <a:latin typeface="Calibri" pitchFamily="34" charset="0"/>
                <a:ea typeface="ＭＳ Ｐゴシック" charset="0"/>
                <a:cs typeface="ＭＳ Ｐゴシック" charset="0"/>
              </a:defRPr>
            </a:lvl1pPr>
            <a:lvl2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fontAlgn="base">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tr-TR" sz="2400" dirty="0" smtClean="0"/>
              <a:t>Engelli İş Koçluğu</a:t>
            </a:r>
            <a:endParaRPr lang="tr-TR" sz="2400" dirty="0"/>
          </a:p>
        </p:txBody>
      </p:sp>
      <p:sp>
        <p:nvSpPr>
          <p:cNvPr id="6" name="2 İçerik Yer Tutucusu"/>
          <p:cNvSpPr txBox="1">
            <a:spLocks/>
          </p:cNvSpPr>
          <p:nvPr/>
        </p:nvSpPr>
        <p:spPr>
          <a:xfrm>
            <a:off x="5417095" y="4871941"/>
            <a:ext cx="3924436" cy="2517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Clr>
                <a:srgbClr val="0099FF"/>
              </a:buClr>
              <a:buSzPct val="100000"/>
              <a:buFont typeface="Arial" panose="020B0604020202020204" pitchFamily="34" charset="0"/>
              <a:buNone/>
              <a:defRPr/>
            </a:pPr>
            <a:endParaRPr lang="tr-TR" sz="5100" dirty="0">
              <a:latin typeface="Calibri" pitchFamily="34" charset="0"/>
              <a:ea typeface="Arial Unicode MS" pitchFamily="34" charset="-128"/>
              <a:cs typeface="Arial" charset="0"/>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b="18992"/>
          <a:stretch/>
        </p:blipFill>
        <p:spPr>
          <a:xfrm>
            <a:off x="30456" y="2433710"/>
            <a:ext cx="4056597" cy="4119018"/>
          </a:xfrm>
          <a:prstGeom prst="rect">
            <a:avLst/>
          </a:prstGeom>
        </p:spPr>
      </p:pic>
      <p:sp>
        <p:nvSpPr>
          <p:cNvPr id="11" name="Dikdörtgen 10"/>
          <p:cNvSpPr/>
          <p:nvPr/>
        </p:nvSpPr>
        <p:spPr>
          <a:xfrm>
            <a:off x="4087053" y="2054755"/>
            <a:ext cx="4949444" cy="43804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tr-TR" sz="1700" dirty="0" smtClean="0">
                <a:solidFill>
                  <a:sysClr val="windowText" lastClr="000000">
                    <a:hueOff val="0"/>
                    <a:satOff val="0"/>
                    <a:lumOff val="0"/>
                    <a:alphaOff val="0"/>
                  </a:sysClr>
                </a:solidFill>
              </a:rPr>
              <a:t>Engelli </a:t>
            </a:r>
            <a:r>
              <a:rPr lang="tr-TR" sz="1700" dirty="0">
                <a:solidFill>
                  <a:sysClr val="windowText" lastClr="000000">
                    <a:hueOff val="0"/>
                    <a:satOff val="0"/>
                    <a:lumOff val="0"/>
                    <a:alphaOff val="0"/>
                  </a:sysClr>
                </a:solidFill>
              </a:rPr>
              <a:t>bireylerin istihdama kazandırılması için dünyada gelişmiş birçok ülkede </a:t>
            </a:r>
            <a:r>
              <a:rPr lang="tr-TR" sz="1700" dirty="0" smtClean="0">
                <a:solidFill>
                  <a:sysClr val="windowText" lastClr="000000">
                    <a:hueOff val="0"/>
                    <a:satOff val="0"/>
                    <a:lumOff val="0"/>
                    <a:alphaOff val="0"/>
                  </a:sysClr>
                </a:solidFill>
              </a:rPr>
              <a:t>uygulanan </a:t>
            </a:r>
            <a:r>
              <a:rPr lang="tr-TR" sz="1700" b="1" dirty="0" smtClean="0">
                <a:solidFill>
                  <a:sysClr val="windowText" lastClr="000000">
                    <a:hueOff val="0"/>
                    <a:satOff val="0"/>
                    <a:lumOff val="0"/>
                    <a:alphaOff val="0"/>
                  </a:sysClr>
                </a:solidFill>
              </a:rPr>
              <a:t>destekli istihdam modeli </a:t>
            </a:r>
            <a:r>
              <a:rPr lang="tr-TR" sz="1700" dirty="0" smtClean="0">
                <a:solidFill>
                  <a:sysClr val="windowText" lastClr="000000">
                    <a:hueOff val="0"/>
                    <a:satOff val="0"/>
                    <a:lumOff val="0"/>
                    <a:alphaOff val="0"/>
                  </a:sysClr>
                </a:solidFill>
              </a:rPr>
              <a:t>kapsamında, </a:t>
            </a:r>
            <a:r>
              <a:rPr lang="tr-TR" sz="1700" b="1" dirty="0" smtClean="0">
                <a:solidFill>
                  <a:sysClr val="windowText" lastClr="000000">
                    <a:hueOff val="0"/>
                    <a:satOff val="0"/>
                    <a:lumOff val="0"/>
                    <a:alphaOff val="0"/>
                  </a:sysClr>
                </a:solidFill>
                <a:latin typeface="Calibri" panose="020F0502020204030204"/>
              </a:rPr>
              <a:t>2018 yılından </a:t>
            </a:r>
            <a:r>
              <a:rPr lang="tr-TR" sz="1700" dirty="0" smtClean="0">
                <a:solidFill>
                  <a:sysClr val="windowText" lastClr="000000">
                    <a:hueOff val="0"/>
                    <a:satOff val="0"/>
                    <a:lumOff val="0"/>
                    <a:alphaOff val="0"/>
                  </a:sysClr>
                </a:solidFill>
                <a:latin typeface="Calibri" panose="020F0502020204030204"/>
              </a:rPr>
              <a:t>itibaren  Engelli İş Koçluğu hizmeti sunulmaktadır. </a:t>
            </a:r>
          </a:p>
          <a:p>
            <a:pPr lvl="0" algn="just" rtl="0">
              <a:buChar char="•"/>
            </a:pPr>
            <a:endParaRPr lang="tr-TR" sz="1600" dirty="0" smtClean="0">
              <a:solidFill>
                <a:sysClr val="windowText" lastClr="000000">
                  <a:hueOff val="0"/>
                  <a:satOff val="0"/>
                  <a:lumOff val="0"/>
                  <a:alphaOff val="0"/>
                </a:sysClr>
              </a:solidFill>
              <a:latin typeface="Calibri" panose="020F0502020204030204"/>
            </a:endParaRPr>
          </a:p>
          <a:p>
            <a:pPr lvl="0"/>
            <a:r>
              <a:rPr lang="tr-TR" sz="1700" b="1" dirty="0" smtClean="0"/>
              <a:t>Engelli </a:t>
            </a:r>
            <a:r>
              <a:rPr lang="tr-TR" sz="1700" b="1" dirty="0"/>
              <a:t>İş Koçluğu Hizmetleri Kapsamında Engelli Bireylere;</a:t>
            </a:r>
            <a:endParaRPr lang="tr-TR" sz="1700" dirty="0"/>
          </a:p>
          <a:p>
            <a:pPr lvl="1"/>
            <a:endParaRPr lang="tr-TR" sz="1700" dirty="0"/>
          </a:p>
          <a:p>
            <a:pPr lvl="1">
              <a:buChar char="•"/>
            </a:pPr>
            <a:r>
              <a:rPr lang="tr-TR" sz="1700" dirty="0"/>
              <a:t>Mesleki yönlendirme,</a:t>
            </a:r>
          </a:p>
          <a:p>
            <a:pPr lvl="1">
              <a:buChar char="•"/>
            </a:pPr>
            <a:r>
              <a:rPr lang="tr-TR" sz="1700" dirty="0"/>
              <a:t>Aktif işgücü programlarına yönlendirme, </a:t>
            </a:r>
          </a:p>
          <a:p>
            <a:pPr lvl="1">
              <a:buChar char="•"/>
            </a:pPr>
            <a:r>
              <a:rPr lang="tr-TR" sz="1700" dirty="0"/>
              <a:t>Açık işler hakkında bilgi verme,</a:t>
            </a:r>
          </a:p>
          <a:p>
            <a:pPr lvl="1">
              <a:buChar char="•"/>
            </a:pPr>
            <a:r>
              <a:rPr lang="tr-TR" sz="1700" dirty="0"/>
              <a:t>Kamu veya özel sektörde işe yerleştirme hizmetleri sunulmaktadır. </a:t>
            </a:r>
            <a:endParaRPr lang="tr-TR" sz="1700" dirty="0" smtClean="0"/>
          </a:p>
          <a:p>
            <a:pPr lvl="1">
              <a:buChar char="•"/>
            </a:pPr>
            <a:r>
              <a:rPr lang="tr-TR" sz="1700" dirty="0" smtClean="0"/>
              <a:t>İş Kulüpleriyle ortaklaşa iş arama becerileri ve mülakat teknikleri eğitimleri verilmektedir.</a:t>
            </a:r>
            <a:endParaRPr lang="tr-TR" sz="1700" dirty="0"/>
          </a:p>
          <a:p>
            <a:pPr lvl="0" algn="just"/>
            <a:endParaRPr lang="tr-TR" sz="1700" dirty="0"/>
          </a:p>
          <a:p>
            <a:pPr lvl="0" algn="just" rtl="0">
              <a:buChar char="•"/>
            </a:pPr>
            <a:endParaRPr lang="en-GB" sz="1600" dirty="0">
              <a:solidFill>
                <a:sysClr val="windowText" lastClr="000000"/>
              </a:solidFill>
              <a:latin typeface="Calibri" panose="020F0502020204030204"/>
            </a:endParaRPr>
          </a:p>
        </p:txBody>
      </p:sp>
    </p:spTree>
    <p:extLst>
      <p:ext uri="{BB962C8B-B14F-4D97-AF65-F5344CB8AC3E}">
        <p14:creationId xmlns:p14="http://schemas.microsoft.com/office/powerpoint/2010/main" val="1284298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3|1|1|1|1.1"/>
</p:tagLst>
</file>

<file path=ppt/tags/tag2.xml><?xml version="1.0" encoding="utf-8"?>
<p:tagLst xmlns:a="http://schemas.openxmlformats.org/drawingml/2006/main" xmlns:r="http://schemas.openxmlformats.org/officeDocument/2006/relationships" xmlns:p="http://schemas.openxmlformats.org/presentationml/2006/main">
  <p:tag name="TIMING" val="|1.8|1.3|1|1|1|1.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1">
  <a:themeElements>
    <a:clrScheme name="Custom 1">
      <a:dk1>
        <a:sysClr val="windowText" lastClr="000000"/>
      </a:dk1>
      <a:lt1>
        <a:sysClr val="window" lastClr="FFFFFF"/>
      </a:lt1>
      <a:dk2>
        <a:srgbClr val="073E87"/>
      </a:dk2>
      <a:lt2>
        <a:srgbClr val="C6E7FC"/>
      </a:lt2>
      <a:accent1>
        <a:srgbClr val="000080"/>
      </a:accent1>
      <a:accent2>
        <a:srgbClr val="FFCC66"/>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1B354ED1-98E0-4747-8057-CABE6FE35B91}" vid="{C48E2E44-94F7-4E9E-BECF-42918BBF66B8}"/>
    </a:ext>
  </a:extLst>
</a:theme>
</file>

<file path=ppt/theme/theme2.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10074</TotalTime>
  <Words>2732</Words>
  <Application>Microsoft Office PowerPoint</Application>
  <PresentationFormat>Ekran Gösterisi (4:3)</PresentationFormat>
  <Paragraphs>275</Paragraphs>
  <Slides>45</Slides>
  <Notes>10</Notes>
  <HiddenSlides>0</HiddenSlides>
  <MMClips>0</MMClips>
  <ScaleCrop>false</ScaleCrop>
  <HeadingPairs>
    <vt:vector size="6" baseType="variant">
      <vt:variant>
        <vt:lpstr>Kullanılan Yazı Tipleri</vt:lpstr>
      </vt:variant>
      <vt:variant>
        <vt:i4>19</vt:i4>
      </vt:variant>
      <vt:variant>
        <vt:lpstr>Tema</vt:lpstr>
      </vt:variant>
      <vt:variant>
        <vt:i4>2</vt:i4>
      </vt:variant>
      <vt:variant>
        <vt:lpstr>Slayt Başlıkları</vt:lpstr>
      </vt:variant>
      <vt:variant>
        <vt:i4>45</vt:i4>
      </vt:variant>
    </vt:vector>
  </HeadingPairs>
  <TitlesOfParts>
    <vt:vector size="66" baseType="lpstr">
      <vt:lpstr>맑은 고딕</vt:lpstr>
      <vt:lpstr>ＭＳ Ｐゴシック</vt:lpstr>
      <vt:lpstr>Arial</vt:lpstr>
      <vt:lpstr>Arial Unicode MS</vt:lpstr>
      <vt:lpstr>Calibri</vt:lpstr>
      <vt:lpstr>Helvetica</vt:lpstr>
      <vt:lpstr>Microsoft Himalaya</vt:lpstr>
      <vt:lpstr>Oswald</vt:lpstr>
      <vt:lpstr>Oswald Regular</vt:lpstr>
      <vt:lpstr>Poppins</vt:lpstr>
      <vt:lpstr>PT Sans</vt:lpstr>
      <vt:lpstr>Roboto Light</vt:lpstr>
      <vt:lpstr>Segoe UI</vt:lpstr>
      <vt:lpstr>Times New Roman</vt:lpstr>
      <vt:lpstr>Trebuchet MS</vt:lpstr>
      <vt:lpstr>Tw Cen MT</vt:lpstr>
      <vt:lpstr>Verdana</vt:lpstr>
      <vt:lpstr>Vrinda</vt:lpstr>
      <vt:lpstr>Wingdings</vt:lpstr>
      <vt:lpstr>Tema1</vt:lpstr>
      <vt:lpstr>Devre</vt:lpstr>
      <vt:lpstr>PowerPoint Sunusu</vt:lpstr>
      <vt:lpstr>PowerPoint Sunusu</vt:lpstr>
      <vt:lpstr>PowerPoint Sunusu</vt:lpstr>
      <vt:lpstr> </vt:lpstr>
      <vt:lpstr>  </vt:lpstr>
      <vt:lpstr> Türkiye İş Kurumu Yurt içinde İşe Yerleştirme Hizmetleri Hakkındaki Yönetmeliğin 14. Maddesi gereğince  işyerinizde oluşan engelli açıklarının oluşmasından itibaren en geç 5 (beş) iş günü içinde niteliklerini de belirterek Kurumumuzdan talep etmek ve engelli açığını yükümlülüğün doğduğu andan itibaren 30 (otuz) gün içinde karşılamak zorundadır.    Engelli açığının işverenin kendi imkanları ile karşılaması durumunda, işe başlama tarihinden itibaren en geç 15 gün, işten ayrılması durumunda da 15 gün içinde  içinde Kurumumuza yazılı olarak bildirilmesi gerekmektedir.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Muhammet KAYA</dc:creator>
  <cp:lastModifiedBy>Makbule ŞAHİN</cp:lastModifiedBy>
  <cp:revision>1523</cp:revision>
  <cp:lastPrinted>2024-10-03T06:07:06Z</cp:lastPrinted>
  <dcterms:created xsi:type="dcterms:W3CDTF">2017-01-20T06:21:40Z</dcterms:created>
  <dcterms:modified xsi:type="dcterms:W3CDTF">2024-11-26T11:15:24Z</dcterms:modified>
</cp:coreProperties>
</file>